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93" r:id="rId4"/>
    <p:sldMasterId id="2147483718" r:id="rId5"/>
  </p:sldMasterIdLst>
  <p:notesMasterIdLst>
    <p:notesMasterId r:id="rId11"/>
  </p:notesMasterIdLst>
  <p:handoutMasterIdLst>
    <p:handoutMasterId r:id="rId12"/>
  </p:handoutMasterIdLst>
  <p:sldIdLst>
    <p:sldId id="316" r:id="rId6"/>
    <p:sldId id="505" r:id="rId7"/>
    <p:sldId id="526" r:id="rId8"/>
    <p:sldId id="525" r:id="rId9"/>
    <p:sldId id="487" r:id="rId10"/>
  </p:sldIdLst>
  <p:sldSz cx="12188825" cy="6858000"/>
  <p:notesSz cx="6858000" cy="9296400"/>
  <p:embeddedFontLst>
    <p:embeddedFont>
      <p:font typeface="Segoe Black" pitchFamily="34" charset="0"/>
      <p:bold r:id="rId13"/>
      <p:boldItalic r:id="rId14"/>
    </p:embeddedFont>
    <p:embeddedFont>
      <p:font typeface="Segoe UI" pitchFamily="34" charset="0"/>
      <p:regular r:id="rId15"/>
      <p:bold r:id="rId16"/>
      <p:italic r:id="rId17"/>
      <p:boldItalic r:id="rId18"/>
    </p:embeddedFont>
    <p:embeddedFont>
      <p:font typeface="Calibri" pitchFamily="34" charset="0"/>
      <p:regular r:id="rId19"/>
      <p:bold r:id="rId20"/>
      <p:italic r:id="rId21"/>
      <p:boldItalic r:id="rId22"/>
    </p:embeddedFont>
    <p:embeddedFont>
      <p:font typeface="Consolas" pitchFamily="49" charset="0"/>
      <p:regular r:id="rId23"/>
      <p:bold r:id="rId24"/>
      <p:italic r:id="rId25"/>
      <p:boldItalic r:id="rId26"/>
    </p:embeddedFont>
    <p:embeddedFont>
      <p:font typeface="Segoe Light" pitchFamily="34" charset="0"/>
      <p:regular r:id="rId27"/>
      <p:italic r:id="rId28"/>
    </p:embeddedFont>
  </p:embeddedFontLst>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EBFB"/>
    <a:srgbClr val="8CDCF8"/>
    <a:srgbClr val="BBEAFB"/>
    <a:srgbClr val="0E8BD8"/>
    <a:srgbClr val="1197E2"/>
    <a:srgbClr val="66FFFF"/>
    <a:srgbClr val="FFFFFF"/>
    <a:srgbClr val="0DA1D5"/>
    <a:srgbClr val="000000"/>
    <a:srgbClr val="1197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6" autoAdjust="0"/>
    <p:restoredTop sz="84460" autoAdjust="0"/>
  </p:normalViewPr>
  <p:slideViewPr>
    <p:cSldViewPr snapToGrid="0">
      <p:cViewPr>
        <p:scale>
          <a:sx n="100" d="100"/>
          <a:sy n="100" d="100"/>
        </p:scale>
        <p:origin x="1254" y="348"/>
      </p:cViewPr>
      <p:guideLst>
        <p:guide orient="horz" pos="1078"/>
        <p:guide orient="horz" pos="3064"/>
        <p:guide orient="horz" pos="2112"/>
        <p:guide orient="horz" pos="3832"/>
        <p:guide orient="horz" pos="4240"/>
        <p:guide pos="7106"/>
        <p:guide pos="1021"/>
      </p:guideLst>
    </p:cSldViewPr>
  </p:slideViewPr>
  <p:notesTextViewPr>
    <p:cViewPr>
      <p:scale>
        <a:sx n="100" d="100"/>
        <a:sy n="100" d="100"/>
      </p:scale>
      <p:origin x="0" y="0"/>
    </p:cViewPr>
  </p:notesTextViewPr>
  <p:sorterViewPr>
    <p:cViewPr>
      <p:scale>
        <a:sx n="65" d="100"/>
        <a:sy n="65" d="100"/>
      </p:scale>
      <p:origin x="0" y="0"/>
    </p:cViewPr>
  </p:sorterViewPr>
  <p:notesViewPr>
    <p:cSldViewPr snapToGrid="0" showGuides="1">
      <p:cViewPr varScale="1">
        <p:scale>
          <a:sx n="84" d="100"/>
          <a:sy n="84" d="100"/>
        </p:scale>
        <p:origin x="-3888"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2.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24" Type="http://schemas.openxmlformats.org/officeDocument/2006/relationships/font" Target="fonts/font12.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5.xml"/><Relationship Id="rId19" Type="http://schemas.openxmlformats.org/officeDocument/2006/relationships/font" Target="fonts/font7.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830" tIns="46415" rIns="92830" bIns="46415" rtlCol="0"/>
          <a:lstStyle>
            <a:lvl1pPr algn="l">
              <a:defRPr sz="1200"/>
            </a:lvl1pPr>
          </a:lstStyle>
          <a:p>
            <a:endParaRPr lang="en-US" dirty="0">
              <a:latin typeface="Segoe UI" pitchFamily="34" charset="0"/>
            </a:endParaRPr>
          </a:p>
        </p:txBody>
      </p:sp>
      <p:sp>
        <p:nvSpPr>
          <p:cNvPr id="3" name="Date Placeholder 2"/>
          <p:cNvSpPr>
            <a:spLocks noGrp="1"/>
          </p:cNvSpPr>
          <p:nvPr>
            <p:ph type="dt" sz="quarter" idx="1"/>
          </p:nvPr>
        </p:nvSpPr>
        <p:spPr>
          <a:xfrm>
            <a:off x="3884613" y="0"/>
            <a:ext cx="2971800" cy="464820"/>
          </a:xfrm>
          <a:prstGeom prst="rect">
            <a:avLst/>
          </a:prstGeom>
        </p:spPr>
        <p:txBody>
          <a:bodyPr vert="horz" lIns="92830" tIns="46415" rIns="92830" bIns="46415" rtlCol="0"/>
          <a:lstStyle>
            <a:lvl1pPr algn="r">
              <a:defRPr sz="1200"/>
            </a:lvl1pPr>
          </a:lstStyle>
          <a:p>
            <a:fld id="{1C3F5198-D814-4F07-A84F-942E63C84983}" type="datetimeFigureOut">
              <a:rPr lang="en-US" smtClean="0">
                <a:latin typeface="Segoe UI" pitchFamily="34" charset="0"/>
              </a:rPr>
              <a:pPr/>
              <a:t>4/5/2011</a:t>
            </a:fld>
            <a:endParaRPr lang="en-US" dirty="0">
              <a:latin typeface="Segoe UI" pitchFamily="34" charset="0"/>
            </a:endParaRPr>
          </a:p>
        </p:txBody>
      </p:sp>
      <p:sp>
        <p:nvSpPr>
          <p:cNvPr id="4" name="Footer Placeholder 3"/>
          <p:cNvSpPr>
            <a:spLocks noGrp="1"/>
          </p:cNvSpPr>
          <p:nvPr>
            <p:ph type="ftr" sz="quarter" idx="2"/>
          </p:nvPr>
        </p:nvSpPr>
        <p:spPr>
          <a:xfrm>
            <a:off x="0" y="8829966"/>
            <a:ext cx="6248400" cy="464820"/>
          </a:xfrm>
          <a:prstGeom prst="rect">
            <a:avLst/>
          </a:prstGeom>
        </p:spPr>
        <p:txBody>
          <a:bodyPr vert="horz" lIns="92830" tIns="46415" rIns="92830" bIns="46415" rtlCol="0" anchor="b"/>
          <a:lstStyle>
            <a:lvl1pPr algn="l">
              <a:defRPr sz="1200"/>
            </a:lvl1pPr>
          </a:lstStyle>
          <a:p>
            <a:r>
              <a:rPr lang="en-US" sz="500" dirty="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829966"/>
            <a:ext cx="608013" cy="464820"/>
          </a:xfrm>
          <a:prstGeom prst="rect">
            <a:avLst/>
          </a:prstGeom>
        </p:spPr>
        <p:txBody>
          <a:bodyPr vert="horz" lIns="92830" tIns="46415" rIns="92830" bIns="46415"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2829016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830" tIns="46415" rIns="92830" bIns="46415" rtlCol="0"/>
          <a:lstStyle>
            <a:lvl1pPr algn="l">
              <a:defRPr sz="1200">
                <a:latin typeface="Segoe UI" pitchFamily="34" charset="0"/>
              </a:defRPr>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2830" tIns="46415" rIns="92830" bIns="46415" rtlCol="0"/>
          <a:lstStyle>
            <a:lvl1pPr algn="r">
              <a:defRPr sz="1200">
                <a:latin typeface="Segoe UI" pitchFamily="34" charset="0"/>
              </a:defRPr>
            </a:lvl1pPr>
          </a:lstStyle>
          <a:p>
            <a:fld id="{7C3FBCD4-166E-446F-AF18-7D4A0CF9AEF6}" type="datetimeFigureOut">
              <a:rPr lang="en-US" smtClean="0"/>
              <a:pPr/>
              <a:t>4/5/2011</a:t>
            </a:fld>
            <a:endParaRPr lang="en-US" dirty="0"/>
          </a:p>
        </p:txBody>
      </p:sp>
      <p:sp>
        <p:nvSpPr>
          <p:cNvPr id="4" name="Slide Image Placeholder 3"/>
          <p:cNvSpPr>
            <a:spLocks noGrp="1" noRot="1" noChangeAspect="1"/>
          </p:cNvSpPr>
          <p:nvPr>
            <p:ph type="sldImg" idx="2"/>
          </p:nvPr>
        </p:nvSpPr>
        <p:spPr>
          <a:xfrm>
            <a:off x="331788" y="696913"/>
            <a:ext cx="6194425" cy="34861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2830" tIns="46415" rIns="92830" bIns="4641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6"/>
            <a:ext cx="6172200" cy="464820"/>
          </a:xfrm>
          <a:prstGeom prst="rect">
            <a:avLst/>
          </a:prstGeom>
        </p:spPr>
        <p:txBody>
          <a:bodyPr vert="horz" lIns="92830" tIns="46415" rIns="92830" bIns="46415" rtlCol="0" anchor="b"/>
          <a:lstStyle>
            <a:lvl1pPr algn="l">
              <a:defRPr sz="500">
                <a:latin typeface="Segoe" pitchFamily="34" charset="0"/>
              </a:defRPr>
            </a:lvl1p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829966"/>
            <a:ext cx="684213" cy="464820"/>
          </a:xfrm>
          <a:prstGeom prst="rect">
            <a:avLst/>
          </a:prstGeom>
        </p:spPr>
        <p:txBody>
          <a:bodyPr vert="horz" lIns="92830" tIns="46415" rIns="92830" bIns="46415"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3124071592"/>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4/5/2011 2:06 PM</a:t>
            </a:fld>
            <a:endParaRPr lang="en-US" dirty="0"/>
          </a:p>
        </p:txBody>
      </p:sp>
      <p:sp>
        <p:nvSpPr>
          <p:cNvPr id="6" name="Footer Placeholder 5"/>
          <p:cNvSpPr>
            <a:spLocks noGrp="1"/>
          </p:cNvSpPr>
          <p:nvPr>
            <p:ph type="ftr" sz="quarter" idx="12"/>
          </p:nvPr>
        </p:nvSpPr>
        <p:spPr>
          <a:xfrm>
            <a:off x="0" y="8829966"/>
            <a:ext cx="6172200" cy="464820"/>
          </a:xfrm>
        </p:spPr>
        <p:txBody>
          <a:bodyPr/>
          <a:lstStyle/>
          <a:p>
            <a:r>
              <a:rPr lang="en-US" dirty="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a:xfrm>
            <a:off x="6172199" y="8829966"/>
            <a:ext cx="684213" cy="464820"/>
          </a:xfrm>
        </p:spPr>
        <p:txBody>
          <a:bodyPr/>
          <a:lstStyle/>
          <a:p>
            <a:fld id="{EC87E0CF-87F6-4B58-B8B8-DCAB2DAAF3CA}"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lstStyle/>
          <a:p>
            <a:pPr marL="349964" indent="-349964">
              <a:lnSpc>
                <a:spcPct val="115000"/>
              </a:lnSpc>
              <a:spcBef>
                <a:spcPts val="0"/>
              </a:spcBef>
              <a:spcAft>
                <a:spcPts val="0"/>
              </a:spcAft>
              <a:buFont typeface="Symbol"/>
              <a:buChar char=""/>
            </a:pPr>
            <a:r>
              <a:rPr lang="en-US" b="0" dirty="0" smtClean="0">
                <a:latin typeface="Calibri"/>
                <a:ea typeface="Calibri"/>
                <a:cs typeface="Times New Roman"/>
              </a:rPr>
              <a:t>Now, let’s dive into the evolution of the web and how it had dramatically changed over recent years.</a:t>
            </a:r>
            <a:endParaRPr lang="en-US" sz="1100" b="0" dirty="0" smtClean="0">
              <a:latin typeface="Calibri"/>
              <a:ea typeface="Calibri"/>
              <a:cs typeface="Times New Roman"/>
            </a:endParaRPr>
          </a:p>
          <a:p>
            <a:pPr marL="349964" indent="-349964">
              <a:lnSpc>
                <a:spcPct val="115000"/>
              </a:lnSpc>
              <a:spcBef>
                <a:spcPts val="0"/>
              </a:spcBef>
              <a:spcAft>
                <a:spcPts val="0"/>
              </a:spcAft>
              <a:buFont typeface="Symbol"/>
              <a:buChar char=""/>
            </a:pPr>
            <a:r>
              <a:rPr lang="en-US" b="0" dirty="0" smtClean="0">
                <a:latin typeface="Calibri"/>
                <a:ea typeface="Calibri"/>
                <a:cs typeface="Times New Roman"/>
              </a:rPr>
              <a:t>The web yesterday was static, content focused – a utilitarian tool. People spent their time finding and consuming data, but it was difficult to share information in real time.</a:t>
            </a:r>
            <a:endParaRPr lang="en-US" sz="1100" b="0" dirty="0" smtClean="0">
              <a:latin typeface="Calibri"/>
              <a:ea typeface="Calibri"/>
              <a:cs typeface="Times New Roman"/>
            </a:endParaRPr>
          </a:p>
          <a:p>
            <a:pPr marL="349964" indent="-349964">
              <a:lnSpc>
                <a:spcPct val="115000"/>
              </a:lnSpc>
              <a:spcBef>
                <a:spcPts val="0"/>
              </a:spcBef>
              <a:spcAft>
                <a:spcPts val="0"/>
              </a:spcAft>
              <a:buFont typeface="Symbol"/>
              <a:buChar char=""/>
            </a:pPr>
            <a:r>
              <a:rPr lang="en-US" b="0" dirty="0" smtClean="0">
                <a:latin typeface="Calibri"/>
                <a:ea typeface="Calibri"/>
                <a:cs typeface="Times New Roman"/>
              </a:rPr>
              <a:t>The web today is increasingly interactive, personalized and an increasingly social place to share and watch videos.</a:t>
            </a:r>
            <a:endParaRPr lang="en-US" sz="1100" b="0" dirty="0" smtClean="0">
              <a:latin typeface="Calibri"/>
              <a:ea typeface="Calibri"/>
              <a:cs typeface="Times New Roman"/>
            </a:endParaRPr>
          </a:p>
          <a:p>
            <a:pPr marL="349964" indent="-349964">
              <a:lnSpc>
                <a:spcPct val="115000"/>
              </a:lnSpc>
              <a:spcBef>
                <a:spcPts val="0"/>
              </a:spcBef>
              <a:spcAft>
                <a:spcPts val="0"/>
              </a:spcAft>
              <a:buFont typeface="Symbol"/>
              <a:buChar char=""/>
            </a:pPr>
            <a:r>
              <a:rPr lang="en-US" b="0" dirty="0" smtClean="0">
                <a:latin typeface="Calibri"/>
                <a:ea typeface="Calibri"/>
                <a:cs typeface="Times New Roman"/>
              </a:rPr>
              <a:t>As we look to tomorrow’s web, we see an interactive web with rich graphics and fast performance.  We see an increasing number of rich web applications connecting and engaging users. And as the promise of these rich web application dominates the user experience and as users spend more time in the browser on their PC – they will come to expect more,  they will expect the same richness and interactive capabilities once exclusive to native PC applications.</a:t>
            </a:r>
            <a:endParaRPr lang="en-US" sz="1100" b="0" dirty="0" smtClean="0">
              <a:latin typeface="Calibri"/>
              <a:ea typeface="Calibri"/>
              <a:cs typeface="Times New Roman"/>
            </a:endParaRPr>
          </a:p>
          <a:p>
            <a:pPr marL="349964" indent="-349964">
              <a:lnSpc>
                <a:spcPct val="115000"/>
              </a:lnSpc>
              <a:spcBef>
                <a:spcPts val="0"/>
              </a:spcBef>
              <a:spcAft>
                <a:spcPts val="1021"/>
              </a:spcAft>
              <a:buFont typeface="Symbol"/>
              <a:buChar char=""/>
            </a:pPr>
            <a:r>
              <a:rPr lang="en-US" b="0" dirty="0" smtClean="0">
                <a:latin typeface="Calibri"/>
                <a:ea typeface="Calibri"/>
                <a:cs typeface="Times New Roman"/>
              </a:rPr>
              <a:t>The reality is today’s browsers however are wholly insufficient for this upcoming web. </a:t>
            </a:r>
            <a:endParaRPr lang="en-US" sz="1100" b="0" dirty="0" smtClean="0">
              <a:latin typeface="Calibri"/>
              <a:ea typeface="Calibri"/>
              <a:cs typeface="Times New Roman"/>
            </a:endParaRPr>
          </a:p>
          <a:p>
            <a:pPr marL="349964" indent="-349964">
              <a:lnSpc>
                <a:spcPct val="115000"/>
              </a:lnSpc>
              <a:spcBef>
                <a:spcPts val="0"/>
              </a:spcBef>
              <a:spcAft>
                <a:spcPts val="1021"/>
              </a:spcAft>
              <a:buFont typeface="Symbol"/>
              <a:buChar char=""/>
            </a:pPr>
            <a:r>
              <a:rPr lang="en-US" b="0" dirty="0" smtClean="0">
                <a:latin typeface="Calibri"/>
                <a:ea typeface="Calibri"/>
                <a:cs typeface="Times New Roman"/>
              </a:rPr>
              <a:t>As the web comes to dominate the time customers spend on their PC, they will expect more  - they will come to expect the same capabilities as</a:t>
            </a:r>
            <a:r>
              <a:rPr lang="en-US" b="0" baseline="0" dirty="0" smtClean="0">
                <a:latin typeface="Calibri"/>
                <a:ea typeface="Calibri"/>
                <a:cs typeface="Times New Roman"/>
              </a:rPr>
              <a:t> the applications on their Windows PC</a:t>
            </a:r>
            <a:endParaRPr lang="en-US" b="0" dirty="0" smtClean="0"/>
          </a:p>
        </p:txBody>
      </p:sp>
      <p:sp>
        <p:nvSpPr>
          <p:cNvPr id="4" name="Header Placeholder 3"/>
          <p:cNvSpPr>
            <a:spLocks noGrp="1"/>
          </p:cNvSpPr>
          <p:nvPr>
            <p:ph type="hdr" sz="quarter" idx="10"/>
          </p:nvPr>
        </p:nvSpPr>
        <p:spPr/>
        <p:txBody>
          <a:bodyPr/>
          <a:lstStyle/>
          <a:p>
            <a:r>
              <a:rPr lang="en-US" smtClean="0"/>
              <a:t>MGX FY11</a:t>
            </a:r>
            <a:endParaRPr lang="en-US" dirty="0"/>
          </a:p>
        </p:txBody>
      </p:sp>
      <p:sp>
        <p:nvSpPr>
          <p:cNvPr id="5" name="Date Placeholder 4"/>
          <p:cNvSpPr>
            <a:spLocks noGrp="1"/>
          </p:cNvSpPr>
          <p:nvPr>
            <p:ph type="dt" idx="11"/>
          </p:nvPr>
        </p:nvSpPr>
        <p:spPr/>
        <p:txBody>
          <a:bodyPr/>
          <a:lstStyle/>
          <a:p>
            <a:fld id="{C86C73C7-037A-48A3-83B7-5F8290F0850D}" type="datetime1">
              <a:rPr lang="en-US" smtClean="0"/>
              <a:t>4/5/2011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105685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Introducing IE9</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3802086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a:bodyPr>
          <a:lstStyle/>
          <a:p>
            <a:r>
              <a:rPr lang="en-US" dirty="0" smtClean="0"/>
              <a:t>And now you can go get IE9 at</a:t>
            </a:r>
            <a:r>
              <a:rPr lang="en-US" baseline="0" dirty="0" smtClean="0"/>
              <a:t> www.beautyoftheweb.com</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4/5/2011 2:06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18012" y="3403600"/>
            <a:ext cx="6051549" cy="1523497"/>
          </a:xfrm>
        </p:spPr>
        <p:txBody>
          <a:bodyPr anchor="ctr">
            <a:noAutofit/>
          </a:bodyPr>
          <a:lstStyle>
            <a:lvl1pPr>
              <a:lnSpc>
                <a:spcPct val="90000"/>
              </a:lnSpc>
              <a:defRPr sz="2800" baseline="0"/>
            </a:lvl1pPr>
          </a:lstStyle>
          <a:p>
            <a:r>
              <a:rPr lang="en-US" smtClean="0"/>
              <a:t>Click to edit Master title style</a:t>
            </a:r>
            <a:endParaRPr lang="en-US" dirty="0"/>
          </a:p>
        </p:txBody>
      </p:sp>
      <p:sp>
        <p:nvSpPr>
          <p:cNvPr id="3" name="Subtitle 2"/>
          <p:cNvSpPr>
            <a:spLocks noGrp="1"/>
          </p:cNvSpPr>
          <p:nvPr>
            <p:ph type="subTitle" idx="1"/>
          </p:nvPr>
        </p:nvSpPr>
        <p:spPr>
          <a:xfrm>
            <a:off x="4418012" y="4463842"/>
            <a:ext cx="5956302"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828" y="-777086"/>
            <a:ext cx="12984480" cy="8771843"/>
          </a:xfrm>
          <a:prstGeom prst="rect">
            <a:avLst/>
          </a:prstGeom>
        </p:spPr>
      </p:pic>
    </p:spTree>
    <p:extLst>
      <p:ext uri="{BB962C8B-B14F-4D97-AF65-F5344CB8AC3E}">
        <p14:creationId xmlns:p14="http://schemas.microsoft.com/office/powerpoint/2010/main" val="1307721600"/>
      </p:ext>
    </p:extLst>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296215"/>
      </p:ext>
    </p:extLst>
  </p:cSld>
  <p:clrMapOvr>
    <a:masterClrMapping/>
  </p:clrMapOvr>
  <p:transition spd="slow">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5" name="Title 1"/>
          <p:cNvSpPr>
            <a:spLocks noGrp="1"/>
          </p:cNvSpPr>
          <p:nvPr>
            <p:ph type="title"/>
          </p:nvPr>
        </p:nvSpPr>
        <p:spPr>
          <a:xfrm>
            <a:off x="560567" y="249237"/>
            <a:ext cx="11031626" cy="443198"/>
          </a:xfrm>
        </p:spPr>
        <p:txBody>
          <a:bodyPr lIns="0"/>
          <a:lstStyle>
            <a:lvl1pPr algn="l">
              <a:defRPr>
                <a:solidFill>
                  <a:srgbClr val="FFFFFF"/>
                </a:solidFill>
              </a:defRPr>
            </a:lvl1pPr>
          </a:lstStyle>
          <a:p>
            <a:r>
              <a:rPr lang="en-US" dirty="0" smtClean="0"/>
              <a:t>Click to edit Master title style</a:t>
            </a:r>
            <a:endParaRPr lang="en-US" dirty="0"/>
          </a:p>
        </p:txBody>
      </p:sp>
      <p:sp>
        <p:nvSpPr>
          <p:cNvPr id="8" name="Text Placeholder 3"/>
          <p:cNvSpPr>
            <a:spLocks noGrp="1"/>
          </p:cNvSpPr>
          <p:nvPr>
            <p:ph type="body" sz="half" idx="24"/>
          </p:nvPr>
        </p:nvSpPr>
        <p:spPr>
          <a:xfrm>
            <a:off x="609441" y="5943600"/>
            <a:ext cx="9547913" cy="304800"/>
          </a:xfrm>
          <a:prstGeom prst="rect">
            <a:avLst/>
          </a:prstGeom>
        </p:spPr>
        <p:txBody>
          <a:bodyPr lIns="0">
            <a:noAutofit/>
          </a:bodyPr>
          <a:lstStyle>
            <a:lvl1pPr marL="0" indent="0">
              <a:lnSpc>
                <a:spcPts val="2400"/>
              </a:lnSpc>
              <a:spcBef>
                <a:spcPts val="0"/>
              </a:spcBef>
              <a:spcAft>
                <a:spcPts val="0"/>
              </a:spcAft>
              <a:buNone/>
              <a:defRPr sz="1900" spc="-53" baseline="0">
                <a:solidFill>
                  <a:srgbClr val="FFFFFF"/>
                </a:solidFill>
                <a:latin typeface="Segoe UI"/>
                <a:cs typeface="Segoe UI"/>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dirty="0" smtClean="0"/>
              <a:t>Click to edit Master text styles</a:t>
            </a:r>
          </a:p>
        </p:txBody>
      </p:sp>
      <p:sp>
        <p:nvSpPr>
          <p:cNvPr id="10" name="Text Placeholder 12"/>
          <p:cNvSpPr>
            <a:spLocks noGrp="1"/>
          </p:cNvSpPr>
          <p:nvPr>
            <p:ph type="body" sz="quarter" idx="13" hasCustomPrompt="1"/>
          </p:nvPr>
        </p:nvSpPr>
        <p:spPr>
          <a:xfrm>
            <a:off x="609441" y="1371602"/>
            <a:ext cx="10982750" cy="304801"/>
          </a:xfrm>
          <a:prstGeom prst="rect">
            <a:avLst/>
          </a:prstGeom>
        </p:spPr>
        <p:txBody>
          <a:bodyPr lIns="0" anchor="b" anchorCtr="0">
            <a:noAutofit/>
          </a:bodyPr>
          <a:lstStyle>
            <a:lvl1pPr marL="0" indent="0" algn="l">
              <a:buFont typeface="Arial" pitchFamily="34" charset="0"/>
              <a:buNone/>
              <a:defRPr sz="2100" b="1" cap="none" spc="0" baseline="0">
                <a:solidFill>
                  <a:srgbClr val="FFFFFF"/>
                </a:solidFill>
                <a:latin typeface="Segoe UI"/>
                <a:cs typeface="Segoe UI"/>
              </a:defRPr>
            </a:lvl1pPr>
          </a:lstStyle>
          <a:p>
            <a:r>
              <a:rPr lang="en-US" dirty="0" smtClean="0"/>
              <a:t>Click to edit subtitle</a:t>
            </a:r>
            <a:endParaRPr lang="en-US" dirty="0"/>
          </a:p>
        </p:txBody>
      </p:sp>
      <p:sp>
        <p:nvSpPr>
          <p:cNvPr id="19" name="Slide Number Placeholder 15"/>
          <p:cNvSpPr>
            <a:spLocks noGrp="1"/>
          </p:cNvSpPr>
          <p:nvPr>
            <p:ph type="sldNum" sz="quarter" idx="4"/>
          </p:nvPr>
        </p:nvSpPr>
        <p:spPr>
          <a:xfrm>
            <a:off x="614135" y="6324600"/>
            <a:ext cx="807895" cy="152400"/>
          </a:xfrm>
          <a:prstGeom prst="rect">
            <a:avLst/>
          </a:prstGeom>
        </p:spPr>
        <p:txBody>
          <a:bodyPr vert="horz" lIns="0" tIns="60949" rIns="121899" bIns="60949" rtlCol="0" anchor="ctr" anchorCtr="0"/>
          <a:lstStyle>
            <a:lvl1pPr algn="l">
              <a:defRPr sz="1100" spc="0" baseline="0">
                <a:solidFill>
                  <a:srgbClr val="FFFFFF"/>
                </a:solidFill>
                <a:latin typeface="Segoe UI" pitchFamily="34" charset="0"/>
                <a:ea typeface="Segoe UI" pitchFamily="34" charset="0"/>
                <a:cs typeface="Segoe UI" pitchFamily="34" charset="0"/>
              </a:defRPr>
            </a:lvl1pPr>
          </a:lstStyle>
          <a:p>
            <a:r>
              <a:rPr lang="en-US" smtClean="0">
                <a:latin typeface="Segoe UI"/>
                <a:ea typeface="Segoe UI"/>
                <a:cs typeface="Segoe UI"/>
              </a:rPr>
              <a:t>PAGE </a:t>
            </a:r>
            <a:fld id="{711B4CA8-52BE-46B1-A536-58CE1A3FAF74}" type="slidenum">
              <a:rPr lang="en-US" smtClean="0">
                <a:latin typeface="Segoe UI"/>
                <a:ea typeface="Segoe UI"/>
                <a:cs typeface="Segoe UI"/>
              </a:rPr>
              <a:pPr/>
              <a:t>‹#›</a:t>
            </a:fld>
            <a:endParaRPr lang="en-US" dirty="0">
              <a:latin typeface="Segoe UI"/>
              <a:ea typeface="Segoe UI"/>
              <a:cs typeface="Segoe UI"/>
            </a:endParaRPr>
          </a:p>
        </p:txBody>
      </p:sp>
    </p:spTree>
    <p:extLst>
      <p:ext uri="{BB962C8B-B14F-4D97-AF65-F5344CB8AC3E}">
        <p14:creationId xmlns:p14="http://schemas.microsoft.com/office/powerpoint/2010/main" val="424912981"/>
      </p:ext>
    </p:extLst>
  </p:cSld>
  <p:clrMapOvr>
    <a:masterClrMapping/>
  </p:clrMapOvr>
  <p:transition spd="slow">
    <p:wip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5" name="Title 1"/>
          <p:cNvSpPr>
            <a:spLocks noGrp="1"/>
          </p:cNvSpPr>
          <p:nvPr>
            <p:ph type="title"/>
          </p:nvPr>
        </p:nvSpPr>
        <p:spPr>
          <a:xfrm>
            <a:off x="560567" y="249237"/>
            <a:ext cx="11031626" cy="443198"/>
          </a:xfrm>
        </p:spPr>
        <p:txBody>
          <a:bodyPr lIns="0"/>
          <a:lstStyle>
            <a:lvl1pPr algn="l">
              <a:defRPr>
                <a:solidFill>
                  <a:srgbClr val="FFFFFF"/>
                </a:solidFill>
              </a:defRPr>
            </a:lvl1pPr>
          </a:lstStyle>
          <a:p>
            <a:r>
              <a:rPr lang="en-US" dirty="0" smtClean="0"/>
              <a:t>Click to edit Master title style</a:t>
            </a:r>
            <a:endParaRPr lang="en-US" dirty="0"/>
          </a:p>
        </p:txBody>
      </p:sp>
      <p:sp>
        <p:nvSpPr>
          <p:cNvPr id="8" name="Text Placeholder 3"/>
          <p:cNvSpPr>
            <a:spLocks noGrp="1"/>
          </p:cNvSpPr>
          <p:nvPr>
            <p:ph type="body" sz="half" idx="24"/>
          </p:nvPr>
        </p:nvSpPr>
        <p:spPr>
          <a:xfrm>
            <a:off x="609441" y="5943600"/>
            <a:ext cx="9547913" cy="304800"/>
          </a:xfrm>
          <a:prstGeom prst="rect">
            <a:avLst/>
          </a:prstGeom>
        </p:spPr>
        <p:txBody>
          <a:bodyPr lIns="0">
            <a:noAutofit/>
          </a:bodyPr>
          <a:lstStyle>
            <a:lvl1pPr marL="0" indent="0">
              <a:lnSpc>
                <a:spcPts val="2400"/>
              </a:lnSpc>
              <a:spcBef>
                <a:spcPts val="0"/>
              </a:spcBef>
              <a:spcAft>
                <a:spcPts val="0"/>
              </a:spcAft>
              <a:buNone/>
              <a:defRPr sz="1900" spc="-53" baseline="0">
                <a:solidFill>
                  <a:srgbClr val="FFFFFF"/>
                </a:solidFill>
                <a:latin typeface="Segoe UI"/>
                <a:cs typeface="Segoe UI"/>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dirty="0" smtClean="0"/>
              <a:t>Click to edit Master text styles</a:t>
            </a:r>
          </a:p>
        </p:txBody>
      </p:sp>
      <p:sp>
        <p:nvSpPr>
          <p:cNvPr id="10" name="Text Placeholder 12"/>
          <p:cNvSpPr>
            <a:spLocks noGrp="1"/>
          </p:cNvSpPr>
          <p:nvPr>
            <p:ph type="body" sz="quarter" idx="13" hasCustomPrompt="1"/>
          </p:nvPr>
        </p:nvSpPr>
        <p:spPr>
          <a:xfrm>
            <a:off x="609441" y="1371602"/>
            <a:ext cx="10982750" cy="304801"/>
          </a:xfrm>
          <a:prstGeom prst="rect">
            <a:avLst/>
          </a:prstGeom>
        </p:spPr>
        <p:txBody>
          <a:bodyPr lIns="0" anchor="b" anchorCtr="0">
            <a:noAutofit/>
          </a:bodyPr>
          <a:lstStyle>
            <a:lvl1pPr marL="0" indent="0" algn="l">
              <a:buFont typeface="Arial" pitchFamily="34" charset="0"/>
              <a:buNone/>
              <a:defRPr sz="2100" b="1" cap="none" spc="0" baseline="0">
                <a:solidFill>
                  <a:srgbClr val="FFFFFF"/>
                </a:solidFill>
                <a:latin typeface="Segoe UI"/>
                <a:cs typeface="Segoe UI"/>
              </a:defRPr>
            </a:lvl1pPr>
          </a:lstStyle>
          <a:p>
            <a:r>
              <a:rPr lang="en-US" dirty="0" smtClean="0"/>
              <a:t>Click to edit subtitle</a:t>
            </a:r>
            <a:endParaRPr lang="en-US" dirty="0"/>
          </a:p>
        </p:txBody>
      </p:sp>
      <p:sp>
        <p:nvSpPr>
          <p:cNvPr id="19" name="Slide Number Placeholder 15"/>
          <p:cNvSpPr>
            <a:spLocks noGrp="1"/>
          </p:cNvSpPr>
          <p:nvPr>
            <p:ph type="sldNum" sz="quarter" idx="4"/>
          </p:nvPr>
        </p:nvSpPr>
        <p:spPr>
          <a:xfrm>
            <a:off x="614135" y="6324600"/>
            <a:ext cx="807895" cy="152400"/>
          </a:xfrm>
          <a:prstGeom prst="rect">
            <a:avLst/>
          </a:prstGeom>
        </p:spPr>
        <p:txBody>
          <a:bodyPr vert="horz" lIns="0" tIns="60949" rIns="121899" bIns="60949" rtlCol="0" anchor="ctr" anchorCtr="0"/>
          <a:lstStyle>
            <a:lvl1pPr algn="l">
              <a:defRPr sz="1100" spc="0" baseline="0">
                <a:solidFill>
                  <a:srgbClr val="FFFFFF"/>
                </a:solidFill>
                <a:latin typeface="Segoe UI" pitchFamily="34" charset="0"/>
                <a:ea typeface="Segoe UI" pitchFamily="34" charset="0"/>
                <a:cs typeface="Segoe UI" pitchFamily="34" charset="0"/>
              </a:defRPr>
            </a:lvl1pPr>
          </a:lstStyle>
          <a:p>
            <a:r>
              <a:rPr lang="en-US" smtClean="0">
                <a:latin typeface="Segoe UI"/>
                <a:ea typeface="Segoe UI"/>
                <a:cs typeface="Segoe UI"/>
              </a:rPr>
              <a:t>PAGE </a:t>
            </a:r>
            <a:fld id="{711B4CA8-52BE-46B1-A536-58CE1A3FAF74}" type="slidenum">
              <a:rPr lang="en-US" smtClean="0">
                <a:latin typeface="Segoe UI"/>
                <a:ea typeface="Segoe UI"/>
                <a:cs typeface="Segoe UI"/>
              </a:rPr>
              <a:pPr/>
              <a:t>‹#›</a:t>
            </a:fld>
            <a:endParaRPr lang="en-US" dirty="0">
              <a:latin typeface="Segoe UI"/>
              <a:ea typeface="Segoe UI"/>
              <a:cs typeface="Segoe UI"/>
            </a:endParaRPr>
          </a:p>
        </p:txBody>
      </p:sp>
    </p:spTree>
    <p:extLst>
      <p:ext uri="{BB962C8B-B14F-4D97-AF65-F5344CB8AC3E}">
        <p14:creationId xmlns:p14="http://schemas.microsoft.com/office/powerpoint/2010/main" val="3941778058"/>
      </p:ext>
    </p:extLst>
  </p:cSld>
  <p:clrMapOvr>
    <a:masterClrMapping/>
  </p:clrMapOvr>
  <p:transition spd="slow">
    <p:wip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18012" y="3403600"/>
            <a:ext cx="6051549" cy="1523497"/>
          </a:xfrm>
        </p:spPr>
        <p:txBody>
          <a:bodyPr anchor="ctr">
            <a:noAutofit/>
          </a:bodyPr>
          <a:lstStyle>
            <a:lvl1pPr>
              <a:lnSpc>
                <a:spcPct val="90000"/>
              </a:lnSpc>
              <a:defRPr sz="2800" baseline="0"/>
            </a:lvl1pPr>
          </a:lstStyle>
          <a:p>
            <a:r>
              <a:rPr lang="en-US" smtClean="0"/>
              <a:t>Click to edit Master title style</a:t>
            </a:r>
            <a:endParaRPr lang="en-US" dirty="0"/>
          </a:p>
        </p:txBody>
      </p:sp>
      <p:sp>
        <p:nvSpPr>
          <p:cNvPr id="3" name="Subtitle 2"/>
          <p:cNvSpPr>
            <a:spLocks noGrp="1"/>
          </p:cNvSpPr>
          <p:nvPr>
            <p:ph type="subTitle" idx="1"/>
          </p:nvPr>
        </p:nvSpPr>
        <p:spPr>
          <a:xfrm>
            <a:off x="4418012" y="4463842"/>
            <a:ext cx="5956302"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WALKIN - Prints in GRAYSCALE">
    <p:bg bwMode="ltGray">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32212" y="2438400"/>
            <a:ext cx="7086600" cy="1523494"/>
          </a:xfrm>
        </p:spPr>
        <p:txBody>
          <a:bodyPr anchor="ctr" anchorCtr="0">
            <a:noAutofit/>
          </a:bodyPr>
          <a:lstStyle>
            <a:lvl1pPr>
              <a:lnSpc>
                <a:spcPct val="90000"/>
              </a:lnSpc>
              <a:defRPr sz="2800" baseline="0"/>
            </a:lvl1pPr>
          </a:lstStyle>
          <a:p>
            <a:r>
              <a:rPr lang="en-US" smtClean="0"/>
              <a:t>Click to edit Master title style</a:t>
            </a:r>
            <a:endParaRPr lang="en-US" dirty="0"/>
          </a:p>
        </p:txBody>
      </p:sp>
      <p:sp>
        <p:nvSpPr>
          <p:cNvPr id="3" name="Subtitle 2"/>
          <p:cNvSpPr>
            <a:spLocks noGrp="1"/>
          </p:cNvSpPr>
          <p:nvPr>
            <p:ph type="subTitle" idx="1"/>
          </p:nvPr>
        </p:nvSpPr>
        <p:spPr>
          <a:xfrm>
            <a:off x="3732213" y="4567535"/>
            <a:ext cx="7086600"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3694112" y="3517900"/>
            <a:ext cx="7086600" cy="1378644"/>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7200" b="0" i="0" u="none" strike="noStrike" kern="1200" cap="none" spc="-642" normalizeH="0" baseline="0" noProof="0" dirty="0" smtClean="0">
                <a:ln w="11430"/>
                <a:solidFill>
                  <a:schemeClr val="bg1">
                    <a:lumMod val="75000"/>
                  </a:schemeClr>
                </a:solidFill>
                <a:effectLst/>
                <a:uLnTx/>
                <a:uFillTx/>
                <a:latin typeface="Segoe Light" pitchFamily="34" charset="0"/>
                <a:ea typeface="+mn-ea"/>
                <a:cs typeface="+mn-cs"/>
              </a:defRPr>
            </a:lvl1pPr>
          </a:lstStyle>
          <a:p>
            <a:pPr lvl="0"/>
            <a:r>
              <a:rPr lang="en-US" dirty="0" smtClean="0"/>
              <a:t>click to…</a:t>
            </a:r>
          </a:p>
        </p:txBody>
      </p:sp>
    </p:spTree>
  </p:cSld>
  <p:clrMapOvr>
    <a:masterClrMapping/>
  </p:clrMapOvr>
  <p:transition spd="slow">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32212" y="2438400"/>
            <a:ext cx="7086600" cy="1523494"/>
          </a:xfrm>
        </p:spPr>
        <p:txBody>
          <a:bodyPr anchor="ctr" anchorCtr="0">
            <a:noAutofit/>
          </a:bodyPr>
          <a:lstStyle>
            <a:lvl1pPr>
              <a:lnSpc>
                <a:spcPct val="90000"/>
              </a:lnSpc>
              <a:defRPr sz="2800" baseline="0"/>
            </a:lvl1pPr>
          </a:lstStyle>
          <a:p>
            <a:r>
              <a:rPr lang="en-US" smtClean="0"/>
              <a:t>Click to edit Master title style</a:t>
            </a:r>
            <a:endParaRPr lang="en-US" dirty="0"/>
          </a:p>
        </p:txBody>
      </p:sp>
      <p:sp>
        <p:nvSpPr>
          <p:cNvPr id="3" name="Subtitle 2"/>
          <p:cNvSpPr>
            <a:spLocks noGrp="1"/>
          </p:cNvSpPr>
          <p:nvPr>
            <p:ph type="subTitle" idx="1"/>
          </p:nvPr>
        </p:nvSpPr>
        <p:spPr>
          <a:xfrm>
            <a:off x="3732213" y="4567535"/>
            <a:ext cx="7086600"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3694112" y="3517900"/>
            <a:ext cx="7086600" cy="1378644"/>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7200" b="0" i="0" u="none" strike="noStrike" kern="1200" cap="none" spc="-642" normalizeH="0" baseline="0" noProof="0" dirty="0" smtClean="0">
                <a:ln w="11430"/>
                <a:solidFill>
                  <a:schemeClr val="bg1">
                    <a:lumMod val="75000"/>
                  </a:schemeClr>
                </a:solidFill>
                <a:effectLst/>
                <a:uLnTx/>
                <a:uFillTx/>
                <a:latin typeface="Segoe Light" pitchFamily="34" charset="0"/>
                <a:ea typeface="+mn-ea"/>
                <a:cs typeface="+mn-cs"/>
              </a:defRPr>
            </a:lvl1pPr>
          </a:lstStyle>
          <a:p>
            <a:pPr lvl="0"/>
            <a:r>
              <a:rPr lang="en-US" dirty="0" smtClean="0"/>
              <a:t>click to…</a:t>
            </a:r>
          </a:p>
        </p:txBody>
      </p:sp>
    </p:spTree>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692513"/>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326517"/>
          </a:xfrm>
        </p:spPr>
        <p:txBody>
          <a:bodyPr/>
          <a:lstStyle>
            <a:lvl1pPr marL="339976" indent="-339976">
              <a:lnSpc>
                <a:spcPct val="90000"/>
              </a:lnSpc>
              <a:defRPr sz="2000"/>
            </a:lvl1pPr>
            <a:lvl2pPr marL="673338" indent="-325424">
              <a:lnSpc>
                <a:spcPct val="90000"/>
              </a:lnSpc>
              <a:defRPr sz="1800"/>
            </a:lvl2pPr>
            <a:lvl3pPr marL="953785" indent="-288384">
              <a:lnSpc>
                <a:spcPct val="90000"/>
              </a:lnSpc>
              <a:defRPr sz="1600"/>
            </a:lvl3pPr>
            <a:lvl4pPr marL="1227618" indent="-273833">
              <a:lnSpc>
                <a:spcPct val="90000"/>
              </a:lnSpc>
              <a:defRPr sz="1400"/>
            </a:lvl4pPr>
            <a:lvl5pPr marL="1516002" indent="-280447">
              <a:lnSpc>
                <a:spcPct val="90000"/>
              </a:lnSpc>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326517"/>
          </a:xfrm>
        </p:spPr>
        <p:txBody>
          <a:bodyPr/>
          <a:lstStyle>
            <a:lvl1pPr marL="347914" indent="-347914">
              <a:lnSpc>
                <a:spcPct val="90000"/>
              </a:lnSpc>
              <a:defRPr sz="2000"/>
            </a:lvl1pPr>
            <a:lvl2pPr marL="673338" indent="-339976">
              <a:lnSpc>
                <a:spcPct val="90000"/>
              </a:lnSpc>
              <a:defRPr sz="1800"/>
            </a:lvl2pPr>
            <a:lvl3pPr marL="961722" indent="-302936">
              <a:lnSpc>
                <a:spcPct val="90000"/>
              </a:lnSpc>
              <a:defRPr sz="1600"/>
            </a:lvl3pPr>
            <a:lvl4pPr marL="1227618" indent="-265896">
              <a:lnSpc>
                <a:spcPct val="90000"/>
              </a:lnSpc>
              <a:defRPr sz="1400"/>
            </a:lvl4pPr>
            <a:lvl5pPr marL="1516002" indent="-273833">
              <a:lnSpc>
                <a:spcPct val="90000"/>
              </a:lnSpc>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25403"/>
            <a:ext cx="5486400" cy="332399"/>
          </a:xfrm>
        </p:spPr>
        <p:txBody>
          <a:bodyPr anchor="b"/>
          <a:lstStyle>
            <a:lvl1pPr marL="0" indent="0">
              <a:lnSpc>
                <a:spcPct val="90000"/>
              </a:lnSpc>
              <a:spcBef>
                <a:spcPts val="0"/>
              </a:spcBef>
              <a:buNone/>
              <a:defRPr sz="2400" b="1">
                <a:solidFill>
                  <a:schemeClr val="tx2">
                    <a:alpha val="99000"/>
                  </a:schemeClr>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394228"/>
          </a:xfrm>
        </p:spPr>
        <p:txBody>
          <a:bodyPr/>
          <a:lstStyle>
            <a:lvl1pPr marL="281770" indent="-281770">
              <a:defRPr sz="2000"/>
            </a:lvl1pPr>
            <a:lvl2pPr marL="562218" indent="-265896">
              <a:defRPr sz="1800"/>
            </a:lvl2pPr>
            <a:lvl3pPr marL="813562" indent="-243407">
              <a:defRPr sz="1600"/>
            </a:lvl3pPr>
            <a:lvl4pPr marL="1050354" indent="-228856">
              <a:defRPr sz="1600"/>
            </a:lvl4pPr>
            <a:lvl5pPr marL="1279210" indent="-206367">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25403"/>
            <a:ext cx="5486400" cy="332399"/>
          </a:xfrm>
        </p:spPr>
        <p:txBody>
          <a:bodyPr anchor="b"/>
          <a:lstStyle>
            <a:lvl1pPr marL="0" indent="0">
              <a:lnSpc>
                <a:spcPct val="90000"/>
              </a:lnSpc>
              <a:spcBef>
                <a:spcPts val="0"/>
              </a:spcBef>
              <a:buNone/>
              <a:defRPr sz="2400" b="1">
                <a:solidFill>
                  <a:schemeClr val="tx2">
                    <a:alpha val="99000"/>
                  </a:schemeClr>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428083"/>
          </a:xfrm>
        </p:spPr>
        <p:txBody>
          <a:bodyPr/>
          <a:lstStyle>
            <a:lvl1pPr marL="296321" indent="-296321">
              <a:defRPr sz="2000"/>
            </a:lvl1pPr>
            <a:lvl2pPr marL="570155" indent="-273833">
              <a:defRPr sz="1800"/>
            </a:lvl2pPr>
            <a:lvl3pPr marL="821499" indent="-244730">
              <a:defRPr sz="1600"/>
            </a:lvl3pPr>
            <a:lvl4pPr marL="1050354" indent="-236793">
              <a:defRPr sz="1600"/>
            </a:lvl4pPr>
            <a:lvl5pPr marL="1279210" indent="-220919">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7253" y="482600"/>
            <a:ext cx="12223330" cy="6489700"/>
          </a:xfrm>
          <a:prstGeom prst="rect">
            <a:avLst/>
          </a:prstGeom>
          <a:effectLst>
            <a:outerShdw blurRad="50800" dist="38100" dir="5400000" algn="t" rotWithShape="0">
              <a:prstClr val="black">
                <a:alpha val="40000"/>
              </a:prstClr>
            </a:outerShdw>
          </a:effectLst>
        </p:spPr>
      </p:pic>
    </p:spTree>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7253" y="482600"/>
            <a:ext cx="12223330" cy="6489700"/>
          </a:xfrm>
          <a:prstGeom prst="rect">
            <a:avLst/>
          </a:prstGeom>
          <a:effectLst>
            <a:outerShdw blurRad="50800" dist="38100" dir="5400000" algn="t" rotWithShape="0">
              <a:prstClr val="black">
                <a:alpha val="40000"/>
              </a:prstClr>
            </a:outerShdw>
          </a:effectLst>
        </p:spPr>
      </p:pic>
      <p:pic>
        <p:nvPicPr>
          <p:cNvPr id="3"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2552" y="5907867"/>
            <a:ext cx="12188768" cy="27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800252"/>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9.xml"/><Relationship Id="rId7"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685800"/>
            <a:ext cx="11149013" cy="4431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73200"/>
            <a:ext cx="11149012" cy="1326517"/>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26" r:id="rId9"/>
    <p:sldLayoutId id="2147483723" r:id="rId10"/>
    <p:sldLayoutId id="2147483722" r:id="rId11"/>
    <p:sldLayoutId id="2147483702" r:id="rId12"/>
    <p:sldLayoutId id="2147483703" r:id="rId13"/>
    <p:sldLayoutId id="2147483704" r:id="rId14"/>
    <p:sldLayoutId id="2147483731" r:id="rId15"/>
    <p:sldLayoutId id="2147483732" r:id="rId16"/>
  </p:sldLayoutIdLst>
  <p:transition spd="slow">
    <p:wip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3200" b="0" kern="1200" cap="none" spc="-100" baseline="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effectLst/>
          <a:latin typeface="Segoe Light" pitchFamily="34" charset="0"/>
          <a:ea typeface="+mn-ea"/>
          <a:cs typeface="Arial" charset="0"/>
        </a:defRPr>
      </a:lvl1pPr>
    </p:titleStyle>
    <p:bodyStyle>
      <a:lvl1pPr marL="460375" indent="-460375" algn="l" defTabSz="914363" rtl="0" eaLnBrk="1" latinLnBrk="0" hangingPunct="1">
        <a:lnSpc>
          <a:spcPct val="90000"/>
        </a:lnSpc>
        <a:spcBef>
          <a:spcPct val="20000"/>
        </a:spcBef>
        <a:buClr>
          <a:schemeClr val="bg1">
            <a:lumMod val="50000"/>
          </a:schemeClr>
        </a:buClr>
        <a:buSzPct val="90000"/>
        <a:buFont typeface="Arial" pitchFamily="34" charset="0"/>
        <a:buChar char="•"/>
        <a:defRPr sz="2000" kern="1200">
          <a:solidFill>
            <a:schemeClr val="tx1">
              <a:alpha val="99000"/>
            </a:schemeClr>
          </a:solidFill>
          <a:latin typeface="Segoe Light" pitchFamily="34" charset="0"/>
          <a:ea typeface="+mn-ea"/>
          <a:cs typeface="+mn-cs"/>
        </a:defRPr>
      </a:lvl1pPr>
      <a:lvl2pPr marL="855663" indent="-395288" algn="l" defTabSz="914363" rtl="0" eaLnBrk="1" latinLnBrk="0" hangingPunct="1">
        <a:lnSpc>
          <a:spcPct val="90000"/>
        </a:lnSpc>
        <a:spcBef>
          <a:spcPct val="20000"/>
        </a:spcBef>
        <a:buClr>
          <a:schemeClr val="bg1">
            <a:lumMod val="50000"/>
          </a:schemeClr>
        </a:buClr>
        <a:buSzPct val="90000"/>
        <a:buFont typeface="Arial" pitchFamily="34" charset="0"/>
        <a:buChar char="•"/>
        <a:defRPr sz="1800" kern="1200">
          <a:solidFill>
            <a:schemeClr val="tx1">
              <a:alpha val="99000"/>
            </a:schemeClr>
          </a:solidFill>
          <a:latin typeface="Segoe Light" pitchFamily="34" charset="0"/>
          <a:ea typeface="+mn-ea"/>
          <a:cs typeface="+mn-cs"/>
        </a:defRPr>
      </a:lvl2pPr>
      <a:lvl3pPr marL="1258888" indent="-403225" algn="l" defTabSz="914363" rtl="0" eaLnBrk="1" latinLnBrk="0" hangingPunct="1">
        <a:lnSpc>
          <a:spcPct val="90000"/>
        </a:lnSpc>
        <a:spcBef>
          <a:spcPct val="20000"/>
        </a:spcBef>
        <a:buClr>
          <a:schemeClr val="bg1">
            <a:lumMod val="50000"/>
          </a:schemeClr>
        </a:buClr>
        <a:buSzPct val="90000"/>
        <a:buFont typeface="Arial" pitchFamily="34" charset="0"/>
        <a:buChar char="•"/>
        <a:defRPr sz="1600" kern="1200">
          <a:solidFill>
            <a:schemeClr val="tx1">
              <a:alpha val="99000"/>
            </a:schemeClr>
          </a:solidFill>
          <a:latin typeface="Segoe Light" pitchFamily="34" charset="0"/>
          <a:ea typeface="+mn-ea"/>
          <a:cs typeface="+mn-cs"/>
        </a:defRPr>
      </a:lvl3pPr>
      <a:lvl4pPr marL="1604963" indent="-346075" algn="l" defTabSz="914363" rtl="0" eaLnBrk="1" latinLnBrk="0" hangingPunct="1">
        <a:lnSpc>
          <a:spcPct val="90000"/>
        </a:lnSpc>
        <a:spcBef>
          <a:spcPct val="20000"/>
        </a:spcBef>
        <a:buClr>
          <a:schemeClr val="bg1">
            <a:lumMod val="50000"/>
          </a:schemeClr>
        </a:buClr>
        <a:buSzPct val="90000"/>
        <a:buFont typeface="Arial" pitchFamily="34" charset="0"/>
        <a:buChar char="•"/>
        <a:defRPr sz="1400" kern="1200">
          <a:solidFill>
            <a:schemeClr val="tx1">
              <a:alpha val="99000"/>
            </a:schemeClr>
          </a:solidFill>
          <a:latin typeface="Segoe Light" pitchFamily="34" charset="0"/>
          <a:ea typeface="+mn-ea"/>
          <a:cs typeface="+mn-cs"/>
        </a:defRPr>
      </a:lvl4pPr>
      <a:lvl5pPr marL="1941513" indent="-336550" algn="l" defTabSz="914363" rtl="0" eaLnBrk="1" latinLnBrk="0" hangingPunct="1">
        <a:lnSpc>
          <a:spcPct val="90000"/>
        </a:lnSpc>
        <a:spcBef>
          <a:spcPct val="20000"/>
        </a:spcBef>
        <a:buClr>
          <a:schemeClr val="bg1">
            <a:lumMod val="50000"/>
          </a:schemeClr>
        </a:buClr>
        <a:buSzPct val="90000"/>
        <a:buFont typeface="Arial" pitchFamily="34" charset="0"/>
        <a:buChar char="•"/>
        <a:defRPr sz="1400" kern="1200">
          <a:solidFill>
            <a:schemeClr val="tx1">
              <a:alpha val="99000"/>
            </a:schemeClr>
          </a:solidFill>
          <a:latin typeface="Segoe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8">
            <a:extLst>
              <a:ext uri="{28A0092B-C50C-407E-A947-70E740481C1C}">
                <a14:useLocalDpi xmlns:a14="http://schemas.microsoft.com/office/drawing/2010/main" val="0"/>
              </a:ext>
            </a:extLst>
          </a:blip>
          <a:srcRect b="10453"/>
          <a:stretch>
            <a:fillRect/>
          </a:stretch>
        </p:blipFill>
        <p:spPr>
          <a:xfrm>
            <a:off x="0" y="1299706"/>
            <a:ext cx="12188825" cy="5558294"/>
          </a:xfrm>
          <a:prstGeom prst="rect">
            <a:avLst/>
          </a:prstGeom>
        </p:spPr>
      </p:pic>
      <p:sp>
        <p:nvSpPr>
          <p:cNvPr id="2" name="Title Placeholder 1"/>
          <p:cNvSpPr>
            <a:spLocks noGrp="1"/>
          </p:cNvSpPr>
          <p:nvPr>
            <p:ph type="title"/>
          </p:nvPr>
        </p:nvSpPr>
        <p:spPr>
          <a:xfrm>
            <a:off x="519112" y="635001"/>
            <a:ext cx="11149013" cy="4431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6764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7" r:id="rId2"/>
    <p:sldLayoutId id="2147483728" r:id="rId3"/>
    <p:sldLayoutId id="2147483729" r:id="rId4"/>
    <p:sldLayoutId id="2147483730" r:id="rId5"/>
  </p:sldLayoutIdLst>
  <p:transition spd="slow">
    <p:wip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3200" b="0" kern="1200" cap="none" spc="-100" baseline="0" dirty="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effectLst/>
          <a:latin typeface="Segoe Light"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solidFill>
            <a:schemeClr val="tx2">
              <a:alpha val="99000"/>
            </a:schemeClr>
          </a:soli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solidFill>
            <a:schemeClr val="tx2">
              <a:alpha val="99000"/>
            </a:schemeClr>
          </a:soli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solidFill>
            <a:schemeClr val="tx2">
              <a:alpha val="99000"/>
            </a:schemeClr>
          </a:soli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solidFill>
            <a:schemeClr val="tx2">
              <a:alpha val="99000"/>
            </a:schemeClr>
          </a:soli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solidFill>
            <a:schemeClr val="tx2">
              <a:alpha val="99000"/>
            </a:schemeClr>
          </a:soli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31589" y="3508006"/>
            <a:ext cx="5956302" cy="2016494"/>
          </a:xfrm>
        </p:spPr>
        <p:txBody>
          <a:bodyPr/>
          <a:lstStyle/>
          <a:p>
            <a:pPr>
              <a:lnSpc>
                <a:spcPct val="110000"/>
              </a:lnSpc>
            </a:pPr>
            <a:r>
              <a:rPr lang="hu-HU" sz="2800" dirty="0" smtClean="0">
                <a:solidFill>
                  <a:schemeClr val="bg2">
                    <a:lumMod val="50000"/>
                    <a:alpha val="99000"/>
                  </a:schemeClr>
                </a:solidFill>
              </a:rPr>
              <a:t>Tóth </a:t>
            </a:r>
            <a:r>
              <a:rPr lang="hu-HU" sz="2800" dirty="0" smtClean="0">
                <a:solidFill>
                  <a:schemeClr val="bg2">
                    <a:lumMod val="50000"/>
                    <a:alpha val="99000"/>
                  </a:schemeClr>
                </a:solidFill>
              </a:rPr>
              <a:t>András Mihály</a:t>
            </a:r>
          </a:p>
        </p:txBody>
      </p:sp>
      <p:sp>
        <p:nvSpPr>
          <p:cNvPr id="13" name="Title 3"/>
          <p:cNvSpPr txBox="1">
            <a:spLocks/>
          </p:cNvSpPr>
          <p:nvPr/>
        </p:nvSpPr>
        <p:spPr>
          <a:xfrm>
            <a:off x="945324" y="2131225"/>
            <a:ext cx="1829407" cy="708297"/>
          </a:xfrm>
          <a:prstGeom prst="rect">
            <a:avLst/>
          </a:prstGeom>
        </p:spPr>
        <p:txBody>
          <a:bodyPr/>
          <a:lstStyle>
            <a:lvl1pPr algn="l" defTabSz="914363" rtl="0" eaLnBrk="1" latinLnBrk="0" hangingPunct="1">
              <a:lnSpc>
                <a:spcPct val="90000"/>
              </a:lnSpc>
              <a:spcBef>
                <a:spcPct val="0"/>
              </a:spcBef>
              <a:buNone/>
              <a:defRPr lang="en-US" sz="3200" b="0" kern="1200" cap="none" spc="-100" baseline="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effectLst/>
                <a:latin typeface="Segoe Light" pitchFamily="34" charset="0"/>
                <a:ea typeface="+mn-ea"/>
                <a:cs typeface="Arial" charset="0"/>
              </a:defRPr>
            </a:lvl1pPr>
          </a:lstStyle>
          <a:p>
            <a:pPr>
              <a:lnSpc>
                <a:spcPct val="100000"/>
              </a:lnSpc>
              <a:spcBef>
                <a:spcPts val="1200"/>
              </a:spcBef>
            </a:pPr>
            <a:r>
              <a:rPr lang="hu-HU" sz="4800" spc="-80" dirty="0" smtClean="0"/>
              <a:t>a </a:t>
            </a:r>
            <a:r>
              <a:rPr lang="en-US" sz="4800" spc="-80" dirty="0" smtClean="0">
                <a:gradFill flip="none" rotWithShape="1">
                  <a:gsLst>
                    <a:gs pos="50000">
                      <a:schemeClr val="accent2"/>
                    </a:gs>
                    <a:gs pos="0">
                      <a:schemeClr val="accent2"/>
                    </a:gs>
                    <a:gs pos="100000">
                      <a:schemeClr val="accent5"/>
                    </a:gs>
                  </a:gsLst>
                  <a:lin ang="7200000" scaled="0"/>
                  <a:tileRect r="-100000" b="-100000"/>
                </a:gradFill>
              </a:rPr>
              <a:t>we</a:t>
            </a:r>
            <a:r>
              <a:rPr lang="hu-HU" sz="4800" spc="-80" dirty="0" smtClean="0">
                <a:gradFill flip="none" rotWithShape="1">
                  <a:gsLst>
                    <a:gs pos="50000">
                      <a:schemeClr val="accent2"/>
                    </a:gs>
                    <a:gs pos="0">
                      <a:schemeClr val="accent2"/>
                    </a:gs>
                    <a:gs pos="100000">
                      <a:schemeClr val="accent5"/>
                    </a:gs>
                  </a:gsLst>
                  <a:lin ang="7200000" scaled="0"/>
                  <a:tileRect r="-100000" b="-100000"/>
                </a:gradFill>
              </a:rPr>
              <a:t>b</a:t>
            </a:r>
            <a:endParaRPr lang="en-US" sz="4800" spc="-80" dirty="0">
              <a:solidFill>
                <a:schemeClr val="bg1">
                  <a:lumMod val="50000"/>
                  <a:alpha val="99000"/>
                </a:schemeClr>
              </a:solidFill>
            </a:endParaRPr>
          </a:p>
        </p:txBody>
      </p:sp>
      <p:sp>
        <p:nvSpPr>
          <p:cNvPr id="15" name="Rounded Rectangle 14"/>
          <p:cNvSpPr/>
          <p:nvPr/>
        </p:nvSpPr>
        <p:spPr bwMode="auto">
          <a:xfrm>
            <a:off x="-3755689" y="3005076"/>
            <a:ext cx="11566800" cy="18288"/>
          </a:xfrm>
          <a:prstGeom prst="roundRect">
            <a:avLst>
              <a:gd name="adj" fmla="val 36123"/>
            </a:avLst>
          </a:prstGeom>
          <a:solidFill>
            <a:schemeClr val="bg1"/>
          </a:solidFill>
          <a:ln>
            <a:solidFill>
              <a:schemeClr val="bg1">
                <a:lumMod val="75000"/>
              </a:schemeClr>
            </a:solidFill>
            <a:headEnd type="none" w="med" len="med"/>
            <a:tailEnd type="none" w="med" len="med"/>
          </a:ln>
          <a:effectLst>
            <a:outerShdw blurRad="114300" dist="38100" dir="2700000" algn="tl" rotWithShape="0">
              <a:prstClr val="black">
                <a:alpha val="19000"/>
              </a:prst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gradFill>
                <a:gsLst>
                  <a:gs pos="0">
                    <a:srgbClr val="FFFFFF"/>
                  </a:gs>
                  <a:gs pos="100000">
                    <a:srgbClr val="FFFFFF"/>
                  </a:gs>
                </a:gsLst>
                <a:lin ang="5400000" scaled="0"/>
              </a:gradFill>
            </a:endParaRPr>
          </a:p>
        </p:txBody>
      </p:sp>
      <p:sp>
        <p:nvSpPr>
          <p:cNvPr id="19" name="Title 3"/>
          <p:cNvSpPr txBox="1">
            <a:spLocks/>
          </p:cNvSpPr>
          <p:nvPr/>
        </p:nvSpPr>
        <p:spPr>
          <a:xfrm>
            <a:off x="2554007" y="2146991"/>
            <a:ext cx="2580363" cy="708297"/>
          </a:xfrm>
          <a:prstGeom prst="rect">
            <a:avLst/>
          </a:prstGeom>
        </p:spPr>
        <p:txBody>
          <a:bodyPr/>
          <a:lstStyle>
            <a:lvl1pPr algn="l" defTabSz="914363" rtl="0" eaLnBrk="1" latinLnBrk="0" hangingPunct="1">
              <a:lnSpc>
                <a:spcPct val="90000"/>
              </a:lnSpc>
              <a:spcBef>
                <a:spcPct val="0"/>
              </a:spcBef>
              <a:buNone/>
              <a:defRPr lang="en-US" sz="3200" b="0" kern="1200" cap="none" spc="-100" baseline="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effectLst/>
                <a:latin typeface="Segoe Light" pitchFamily="34" charset="0"/>
                <a:ea typeface="+mn-ea"/>
                <a:cs typeface="Arial" charset="0"/>
              </a:defRPr>
            </a:lvl1pPr>
          </a:lstStyle>
          <a:p>
            <a:pPr>
              <a:lnSpc>
                <a:spcPct val="100000"/>
              </a:lnSpc>
              <a:spcBef>
                <a:spcPts val="1200"/>
              </a:spcBef>
            </a:pPr>
            <a:r>
              <a:rPr lang="hu-HU" sz="4800" spc="-80" dirty="0">
                <a:gradFill flip="none" rotWithShape="1">
                  <a:gsLst>
                    <a:gs pos="50000">
                      <a:schemeClr val="accent2"/>
                    </a:gs>
                    <a:gs pos="0">
                      <a:schemeClr val="accent2"/>
                    </a:gs>
                    <a:gs pos="100000">
                      <a:schemeClr val="accent5"/>
                    </a:gs>
                  </a:gsLst>
                  <a:lin ang="7200000" scaled="0"/>
                  <a:tileRect r="-100000" b="-100000"/>
                </a:gradFill>
                <a:latin typeface="Segoe Black" pitchFamily="34" charset="0"/>
              </a:rPr>
              <a:t>szépség</a:t>
            </a:r>
            <a:endParaRPr lang="en-US" sz="4800" spc="-80" dirty="0">
              <a:gradFill flip="none" rotWithShape="1">
                <a:gsLst>
                  <a:gs pos="50000">
                    <a:schemeClr val="accent2"/>
                  </a:gs>
                  <a:gs pos="0">
                    <a:schemeClr val="accent2"/>
                  </a:gs>
                  <a:gs pos="100000">
                    <a:schemeClr val="accent5"/>
                  </a:gs>
                </a:gsLst>
                <a:lin ang="7200000" scaled="0"/>
                <a:tileRect r="-100000" b="-100000"/>
              </a:gradFill>
              <a:latin typeface="Segoe Black" pitchFamily="34" charset="0"/>
            </a:endParaRPr>
          </a:p>
        </p:txBody>
      </p:sp>
      <p:sp>
        <p:nvSpPr>
          <p:cNvPr id="20" name="Title 3"/>
          <p:cNvSpPr txBox="1">
            <a:spLocks/>
          </p:cNvSpPr>
          <p:nvPr/>
        </p:nvSpPr>
        <p:spPr>
          <a:xfrm>
            <a:off x="4850583" y="2146991"/>
            <a:ext cx="604271" cy="708297"/>
          </a:xfrm>
          <a:prstGeom prst="rect">
            <a:avLst/>
          </a:prstGeom>
        </p:spPr>
        <p:txBody>
          <a:bodyPr/>
          <a:lstStyle>
            <a:lvl1pPr algn="l" defTabSz="914363" rtl="0" eaLnBrk="1" latinLnBrk="0" hangingPunct="1">
              <a:lnSpc>
                <a:spcPct val="90000"/>
              </a:lnSpc>
              <a:spcBef>
                <a:spcPct val="0"/>
              </a:spcBef>
              <a:buNone/>
              <a:defRPr lang="en-US" sz="3200" b="0" kern="1200" cap="none" spc="-100" baseline="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effectLst/>
                <a:latin typeface="Segoe Light" pitchFamily="34" charset="0"/>
                <a:ea typeface="+mn-ea"/>
                <a:cs typeface="Arial" charset="0"/>
              </a:defRPr>
            </a:lvl1pPr>
          </a:lstStyle>
          <a:p>
            <a:pPr>
              <a:lnSpc>
                <a:spcPct val="100000"/>
              </a:lnSpc>
              <a:spcBef>
                <a:spcPts val="1200"/>
              </a:spcBef>
            </a:pPr>
            <a:r>
              <a:rPr lang="hu-HU" sz="4800" spc="-80" dirty="0">
                <a:gradFill flip="none" rotWithShape="1">
                  <a:gsLst>
                    <a:gs pos="50000">
                      <a:schemeClr val="accent2"/>
                    </a:gs>
                    <a:gs pos="0">
                      <a:schemeClr val="accent2"/>
                    </a:gs>
                    <a:gs pos="100000">
                      <a:schemeClr val="accent5"/>
                    </a:gs>
                  </a:gsLst>
                  <a:lin ang="7200000" scaled="0"/>
                  <a:tileRect r="-100000" b="-100000"/>
                </a:gradFill>
                <a:latin typeface="Segoe Black" pitchFamily="34" charset="0"/>
              </a:rPr>
              <a:t>e</a:t>
            </a:r>
            <a:endParaRPr lang="en-US" sz="4800" spc="-80" dirty="0">
              <a:gradFill flip="none" rotWithShape="1">
                <a:gsLst>
                  <a:gs pos="50000">
                    <a:schemeClr val="accent2"/>
                  </a:gs>
                  <a:gs pos="0">
                    <a:schemeClr val="accent2"/>
                  </a:gs>
                  <a:gs pos="100000">
                    <a:schemeClr val="accent5"/>
                  </a:gs>
                </a:gsLst>
                <a:lin ang="7200000" scaled="0"/>
                <a:tileRect r="-100000" b="-100000"/>
              </a:gradFill>
              <a:latin typeface="Segoe Black" pitchFamily="34" charset="0"/>
            </a:endParaRPr>
          </a:p>
        </p:txBody>
      </p:sp>
    </p:spTree>
    <p:extLst>
      <p:ext uri="{BB962C8B-B14F-4D97-AF65-F5344CB8AC3E}">
        <p14:creationId xmlns:p14="http://schemas.microsoft.com/office/powerpoint/2010/main" val="35219188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par>
                                <p:cTn id="12" presetID="22" presetClass="entr" presetSubtype="8" fill="hold" grpId="0"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13"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665763" y="2010615"/>
            <a:ext cx="5523061" cy="4137967"/>
          </a:xfrm>
          <a:prstGeom prst="rect">
            <a:avLst/>
          </a:prstGeom>
          <a:solidFill>
            <a:schemeClr val="bg1">
              <a:lumMod val="95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a:p>
        </p:txBody>
      </p:sp>
      <p:sp>
        <p:nvSpPr>
          <p:cNvPr id="14" name="Rectangle 13"/>
          <p:cNvSpPr/>
          <p:nvPr/>
        </p:nvSpPr>
        <p:spPr>
          <a:xfrm>
            <a:off x="3137042" y="2356239"/>
            <a:ext cx="3109771" cy="3471207"/>
          </a:xfrm>
          <a:prstGeom prst="rect">
            <a:avLst/>
          </a:prstGeom>
          <a:solidFill>
            <a:schemeClr val="bg1">
              <a:lumMod val="95000"/>
              <a:alpha val="2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a:p>
        </p:txBody>
      </p:sp>
      <p:sp>
        <p:nvSpPr>
          <p:cNvPr id="12" name="Rectangle 11"/>
          <p:cNvSpPr/>
          <p:nvPr/>
        </p:nvSpPr>
        <p:spPr>
          <a:xfrm>
            <a:off x="7" y="2681173"/>
            <a:ext cx="2778372" cy="2810427"/>
          </a:xfrm>
          <a:prstGeom prst="rect">
            <a:avLst/>
          </a:prstGeom>
          <a:solidFill>
            <a:schemeClr val="bg1">
              <a:lumMod val="85000"/>
              <a:alpha val="2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a:p>
        </p:txBody>
      </p:sp>
      <p:sp>
        <p:nvSpPr>
          <p:cNvPr id="11" name="Title 1"/>
          <p:cNvSpPr txBox="1">
            <a:spLocks/>
          </p:cNvSpPr>
          <p:nvPr/>
        </p:nvSpPr>
        <p:spPr>
          <a:xfrm>
            <a:off x="603035" y="5902040"/>
            <a:ext cx="11149013" cy="498599"/>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50" dirty="0" smtClean="0">
                <a:ln w="3175">
                  <a:noFill/>
                </a:ln>
                <a:gradFill flip="none" rotWithShape="1">
                  <a:gsLst>
                    <a:gs pos="0">
                      <a:schemeClr val="tx1"/>
                    </a:gs>
                    <a:gs pos="86000">
                      <a:schemeClr val="tx1"/>
                    </a:gs>
                  </a:gsLst>
                  <a:lin ang="5400000" scaled="0"/>
                  <a:tileRect/>
                </a:gradFill>
                <a:effectLst/>
                <a:latin typeface="Segoe UI Light" pitchFamily="34" charset="0"/>
                <a:ea typeface="+mn-ea"/>
                <a:cs typeface="Arial" charset="0"/>
              </a:defRPr>
            </a:lvl1pPr>
          </a:lstStyle>
          <a:p>
            <a:pPr algn="ctr"/>
            <a:endParaRPr lang="en-US" sz="3600" dirty="0">
              <a:solidFill>
                <a:schemeClr val="bg1"/>
              </a:solidFill>
              <a:latin typeface="Segoe Light" pitchFamily="34" charset="0"/>
            </a:endParaRPr>
          </a:p>
        </p:txBody>
      </p:sp>
      <p:sp>
        <p:nvSpPr>
          <p:cNvPr id="3" name="Rectangle 3"/>
          <p:cNvSpPr>
            <a:spLocks noChangeArrowheads="1"/>
          </p:cNvSpPr>
          <p:nvPr/>
        </p:nvSpPr>
        <p:spPr bwMode="auto">
          <a:xfrm>
            <a:off x="0" y="-184660"/>
            <a:ext cx="12188825" cy="36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7" rIns="91432" bIns="45717" numCol="1" anchor="ctr" anchorCtr="0" compatLnSpc="1">
            <a:prstTxWarp prst="textNoShape">
              <a:avLst/>
            </a:prstTxWarp>
            <a:spAutoFit/>
          </a:bodyPr>
          <a:lstStyle/>
          <a:p>
            <a:pPr defTabSz="914323" fontAlgn="base">
              <a:spcBef>
                <a:spcPct val="0"/>
              </a:spcBef>
              <a:spcAft>
                <a:spcPct val="0"/>
              </a:spcAft>
            </a:pPr>
            <a:endParaRPr lang="en-US">
              <a:latin typeface="Arial" pitchFamily="34" charset="0"/>
              <a:cs typeface="Arial" pitchFamily="34" charset="0"/>
            </a:endParaRPr>
          </a:p>
        </p:txBody>
      </p:sp>
      <p:sp>
        <p:nvSpPr>
          <p:cNvPr id="5" name="Rectangle 4"/>
          <p:cNvSpPr>
            <a:spLocks noChangeArrowheads="1"/>
          </p:cNvSpPr>
          <p:nvPr/>
        </p:nvSpPr>
        <p:spPr bwMode="auto">
          <a:xfrm>
            <a:off x="152400" y="-32260"/>
            <a:ext cx="12188825" cy="36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7" rIns="91432" bIns="45717" numCol="1" anchor="ctr" anchorCtr="0" compatLnSpc="1">
            <a:prstTxWarp prst="textNoShape">
              <a:avLst/>
            </a:prstTxWarp>
            <a:spAutoFit/>
          </a:bodyPr>
          <a:lstStyle/>
          <a:p>
            <a:pPr defTabSz="914323" fontAlgn="base">
              <a:spcBef>
                <a:spcPct val="0"/>
              </a:spcBef>
              <a:spcAft>
                <a:spcPct val="0"/>
              </a:spcAft>
            </a:pPr>
            <a:endParaRPr lang="en-US">
              <a:latin typeface="Arial" pitchFamily="34" charset="0"/>
              <a:cs typeface="Arial" pitchFamily="34" charset="0"/>
            </a:endParaRPr>
          </a:p>
        </p:txBody>
      </p:sp>
      <p:sp>
        <p:nvSpPr>
          <p:cNvPr id="13" name="Trapezoid 12"/>
          <p:cNvSpPr/>
          <p:nvPr/>
        </p:nvSpPr>
        <p:spPr>
          <a:xfrm rot="16200000" flipH="1">
            <a:off x="1223204" y="3909778"/>
            <a:ext cx="3467377" cy="360298"/>
          </a:xfrm>
          <a:prstGeom prst="trapezoid">
            <a:avLst>
              <a:gd name="adj" fmla="val 91545"/>
            </a:avLst>
          </a:prstGeom>
          <a:solidFill>
            <a:schemeClr val="bg1">
              <a:lumMod val="95000"/>
              <a:alpha val="37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a:p>
        </p:txBody>
      </p:sp>
      <p:sp>
        <p:nvSpPr>
          <p:cNvPr id="15" name="Trapezoid 14"/>
          <p:cNvSpPr/>
          <p:nvPr/>
        </p:nvSpPr>
        <p:spPr>
          <a:xfrm rot="16200000" flipH="1">
            <a:off x="4387307" y="3870124"/>
            <a:ext cx="4137967" cy="418951"/>
          </a:xfrm>
          <a:prstGeom prst="trapezoid">
            <a:avLst>
              <a:gd name="adj" fmla="val 80386"/>
            </a:avLst>
          </a:prstGeom>
          <a:solidFill>
            <a:schemeClr val="bg1">
              <a:lumMod val="95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a:p>
        </p:txBody>
      </p:sp>
      <p:pic>
        <p:nvPicPr>
          <p:cNvPr id="17"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6223" y="2454178"/>
            <a:ext cx="4638225" cy="3289076"/>
          </a:xfrm>
          <a:prstGeom prst="rect">
            <a:avLst/>
          </a:prstGeom>
          <a:ln w="53975" cmpd="thickThin">
            <a:solidFill>
              <a:schemeClr val="accent3">
                <a:lumMod val="40000"/>
                <a:lumOff val="60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93707" y="3225682"/>
            <a:ext cx="2190972" cy="1707832"/>
          </a:xfrm>
          <a:prstGeom prst="rect">
            <a:avLst/>
          </a:prstGeom>
          <a:ln w="53975" cmpd="thickThin">
            <a:solidFill>
              <a:schemeClr val="accent3">
                <a:lumMod val="40000"/>
                <a:lumOff val="60000"/>
              </a:schemeClr>
            </a:solidFill>
            <a:miter lim="800000"/>
            <a:headEnd/>
            <a:tailEnd/>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6" descr="starfruit21.jpg"/>
          <p:cNvPicPr>
            <a:picLocks noChangeAspect="1"/>
          </p:cNvPicPr>
          <p:nvPr/>
        </p:nvPicPr>
        <p:blipFill rotWithShape="1">
          <a:blip r:embed="rId5"/>
          <a:srcRect b="14598"/>
          <a:stretch/>
        </p:blipFill>
        <p:spPr>
          <a:xfrm>
            <a:off x="3302757" y="2791082"/>
            <a:ext cx="2874783" cy="2527149"/>
          </a:xfrm>
          <a:prstGeom prst="rect">
            <a:avLst/>
          </a:prstGeom>
          <a:ln w="53975" cmpd="thickThin">
            <a:solidFill>
              <a:schemeClr val="accent3">
                <a:lumMod val="40000"/>
                <a:lumOff val="60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1" name="Rectangle 20"/>
          <p:cNvSpPr/>
          <p:nvPr/>
        </p:nvSpPr>
        <p:spPr>
          <a:xfrm>
            <a:off x="419903" y="891701"/>
            <a:ext cx="9136797" cy="769441"/>
          </a:xfrm>
          <a:prstGeom prst="rect">
            <a:avLst/>
          </a:prstGeom>
        </p:spPr>
        <p:txBody>
          <a:bodyPr wrap="none">
            <a:spAutoFit/>
          </a:bodyPr>
          <a:lstStyle/>
          <a:p>
            <a:r>
              <a:rPr lang="hu-HU" sz="4400" spc="-8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latin typeface="Segoe Light" pitchFamily="34" charset="0"/>
                <a:cs typeface="Arial" charset="0"/>
              </a:rPr>
              <a:t>nőnek az elvárások a webbel szemben</a:t>
            </a:r>
            <a:endParaRPr lang="en-US" sz="4400" spc="-80" dirty="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latin typeface="Segoe Light" pitchFamily="34" charset="0"/>
              <a:cs typeface="Arial" charset="0"/>
            </a:endParaRPr>
          </a:p>
        </p:txBody>
      </p:sp>
      <p:sp>
        <p:nvSpPr>
          <p:cNvPr id="22" name="horizontal rule"/>
          <p:cNvSpPr/>
          <p:nvPr/>
        </p:nvSpPr>
        <p:spPr bwMode="auto">
          <a:xfrm flipH="1">
            <a:off x="-369485" y="1681101"/>
            <a:ext cx="10607040" cy="18288"/>
          </a:xfrm>
          <a:prstGeom prst="roundRect">
            <a:avLst>
              <a:gd name="adj" fmla="val 36123"/>
            </a:avLst>
          </a:prstGeom>
          <a:solidFill>
            <a:schemeClr val="bg1"/>
          </a:solidFill>
          <a:ln>
            <a:gradFill>
              <a:gsLst>
                <a:gs pos="0">
                  <a:schemeClr val="bg1">
                    <a:lumMod val="75000"/>
                  </a:schemeClr>
                </a:gs>
                <a:gs pos="92000">
                  <a:schemeClr val="bg1">
                    <a:lumMod val="75000"/>
                    <a:alpha val="66000"/>
                  </a:schemeClr>
                </a:gs>
                <a:gs pos="100000">
                  <a:schemeClr val="bg1">
                    <a:lumMod val="75000"/>
                    <a:alpha val="0"/>
                  </a:schemeClr>
                </a:gs>
              </a:gsLst>
              <a:lin ang="7800000" scaled="0"/>
            </a:gradFill>
            <a:headEnd type="none" w="med" len="med"/>
            <a:tailEnd type="none" w="med" len="med"/>
          </a:ln>
          <a:effectLst>
            <a:outerShdw blurRad="114300" dist="38100" dir="2700000" algn="tl" rotWithShape="0">
              <a:prstClr val="black">
                <a:alpha val="19000"/>
              </a:prst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87251654"/>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Windows 7 integráció és html5</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362" y="1635248"/>
            <a:ext cx="5040506" cy="31503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904"/>
          <a:stretch/>
        </p:blipFill>
        <p:spPr bwMode="auto">
          <a:xfrm>
            <a:off x="933835" y="3359515"/>
            <a:ext cx="4901784" cy="28520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6882" y="3960682"/>
            <a:ext cx="243840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59471" r="76962"/>
          <a:stretch/>
        </p:blipFill>
        <p:spPr bwMode="auto">
          <a:xfrm>
            <a:off x="7926882" y="1924631"/>
            <a:ext cx="3159947" cy="347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6882" y="2293807"/>
            <a:ext cx="3076575"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39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subTnLst>
                                    <p:set>
                                      <p:cBhvr override="childStyle">
                                        <p:cTn dur="1" fill="hold" display="0" masterRel="nextClick" afterEffect="1"/>
                                        <p:tgtEl>
                                          <p:spTgt spid="205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fade">
                                      <p:cBhvr>
                                        <p:cTn id="12" dur="500"/>
                                        <p:tgtEl>
                                          <p:spTgt spid="20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ue background"/>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4505" y="494302"/>
            <a:ext cx="12223330" cy="636369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51690">
            <a:off x="2566323" y="2135650"/>
            <a:ext cx="10620080" cy="4843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39373">
            <a:off x="1929537" y="789547"/>
            <a:ext cx="13019700" cy="5939463"/>
          </a:xfrm>
          <a:prstGeom prst="rect">
            <a:avLst/>
          </a:prstGeom>
        </p:spPr>
      </p:pic>
      <p:pic>
        <p:nvPicPr>
          <p:cNvPr id="17" name="ie logo bi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7444" y="2733792"/>
            <a:ext cx="7221642" cy="188471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51690">
            <a:off x="551131" y="2438282"/>
            <a:ext cx="12523539" cy="452006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39373">
            <a:off x="59193" y="645445"/>
            <a:ext cx="15353248" cy="7004005"/>
          </a:xfrm>
          <a:prstGeom prst="rect">
            <a:avLst/>
          </a:prstGeom>
        </p:spPr>
      </p:pic>
      <p:sp>
        <p:nvSpPr>
          <p:cNvPr id="12" name="horizontal rule"/>
          <p:cNvSpPr/>
          <p:nvPr/>
        </p:nvSpPr>
        <p:spPr bwMode="auto">
          <a:xfrm>
            <a:off x="2432297" y="3762680"/>
            <a:ext cx="10607040" cy="18288"/>
          </a:xfrm>
          <a:prstGeom prst="roundRect">
            <a:avLst>
              <a:gd name="adj" fmla="val 36123"/>
            </a:avLst>
          </a:prstGeom>
          <a:solidFill>
            <a:schemeClr val="bg1"/>
          </a:solidFill>
          <a:ln>
            <a:gradFill>
              <a:gsLst>
                <a:gs pos="0">
                  <a:schemeClr val="bg1">
                    <a:lumMod val="75000"/>
                  </a:schemeClr>
                </a:gs>
                <a:gs pos="50000">
                  <a:schemeClr val="bg1">
                    <a:lumMod val="75000"/>
                    <a:alpha val="66000"/>
                  </a:schemeClr>
                </a:gs>
                <a:gs pos="100000">
                  <a:schemeClr val="bg1">
                    <a:lumMod val="75000"/>
                    <a:alpha val="0"/>
                  </a:schemeClr>
                </a:gs>
              </a:gsLst>
              <a:lin ang="7800000" scaled="0"/>
            </a:gradFill>
            <a:headEnd type="none" w="med" len="med"/>
            <a:tailEnd type="none" w="med" len="med"/>
          </a:ln>
          <a:effectLst>
            <a:outerShdw blurRad="114300" dist="38100" dir="2700000" algn="tl" rotWithShape="0">
              <a:prstClr val="black">
                <a:alpha val="19000"/>
              </a:prst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endParaRPr lang="en-US" sz="2200" dirty="0" smtClean="0">
              <a:gradFill>
                <a:gsLst>
                  <a:gs pos="0">
                    <a:srgbClr val="FFFFFF"/>
                  </a:gs>
                  <a:gs pos="100000">
                    <a:srgbClr val="FFFFFF"/>
                  </a:gs>
                </a:gsLst>
                <a:lin ang="5400000" scaled="0"/>
              </a:gradFill>
            </a:endParaRPr>
          </a:p>
        </p:txBody>
      </p:sp>
      <p:sp>
        <p:nvSpPr>
          <p:cNvPr id="13" name="Subtitle 2"/>
          <p:cNvSpPr txBox="1">
            <a:spLocks/>
          </p:cNvSpPr>
          <p:nvPr/>
        </p:nvSpPr>
        <p:spPr>
          <a:xfrm>
            <a:off x="2207172" y="3119780"/>
            <a:ext cx="10083254" cy="463255"/>
          </a:xfrm>
          <a:prstGeom prst="rect">
            <a:avLst/>
          </a:prstGeom>
        </p:spPr>
        <p:txBody>
          <a:bodyPr/>
          <a:lstStyle>
            <a:lvl1pPr marL="460375" indent="-460375" algn="l" defTabSz="914363" rtl="0" eaLnBrk="1" latinLnBrk="0" hangingPunct="1">
              <a:lnSpc>
                <a:spcPct val="90000"/>
              </a:lnSpc>
              <a:spcBef>
                <a:spcPct val="20000"/>
              </a:spcBef>
              <a:buClr>
                <a:schemeClr val="bg1">
                  <a:lumMod val="50000"/>
                </a:schemeClr>
              </a:buClr>
              <a:buSzPct val="90000"/>
              <a:buFont typeface="Arial" pitchFamily="34" charset="0"/>
              <a:buChar char="•"/>
              <a:defRPr sz="2000" kern="1200">
                <a:solidFill>
                  <a:schemeClr val="tx1">
                    <a:alpha val="99000"/>
                  </a:schemeClr>
                </a:solidFill>
                <a:latin typeface="Segoe Light" pitchFamily="34" charset="0"/>
                <a:ea typeface="+mn-ea"/>
                <a:cs typeface="+mn-cs"/>
              </a:defRPr>
            </a:lvl1pPr>
            <a:lvl2pPr marL="855663" indent="-395288" algn="l" defTabSz="914363" rtl="0" eaLnBrk="1" latinLnBrk="0" hangingPunct="1">
              <a:lnSpc>
                <a:spcPct val="90000"/>
              </a:lnSpc>
              <a:spcBef>
                <a:spcPct val="20000"/>
              </a:spcBef>
              <a:buClr>
                <a:schemeClr val="bg1">
                  <a:lumMod val="50000"/>
                </a:schemeClr>
              </a:buClr>
              <a:buSzPct val="90000"/>
              <a:buFont typeface="Arial" pitchFamily="34" charset="0"/>
              <a:buChar char="•"/>
              <a:defRPr sz="1800" kern="1200">
                <a:solidFill>
                  <a:schemeClr val="tx1">
                    <a:alpha val="99000"/>
                  </a:schemeClr>
                </a:solidFill>
                <a:latin typeface="Segoe Light" pitchFamily="34" charset="0"/>
                <a:ea typeface="+mn-ea"/>
                <a:cs typeface="+mn-cs"/>
              </a:defRPr>
            </a:lvl2pPr>
            <a:lvl3pPr marL="1258888" indent="-403225" algn="l" defTabSz="914363" rtl="0" eaLnBrk="1" latinLnBrk="0" hangingPunct="1">
              <a:lnSpc>
                <a:spcPct val="90000"/>
              </a:lnSpc>
              <a:spcBef>
                <a:spcPct val="20000"/>
              </a:spcBef>
              <a:buClr>
                <a:schemeClr val="bg1">
                  <a:lumMod val="50000"/>
                </a:schemeClr>
              </a:buClr>
              <a:buSzPct val="90000"/>
              <a:buFont typeface="Arial" pitchFamily="34" charset="0"/>
              <a:buChar char="•"/>
              <a:defRPr sz="1600" kern="1200">
                <a:solidFill>
                  <a:schemeClr val="tx1">
                    <a:alpha val="99000"/>
                  </a:schemeClr>
                </a:solidFill>
                <a:latin typeface="Segoe Light" pitchFamily="34" charset="0"/>
                <a:ea typeface="+mn-ea"/>
                <a:cs typeface="+mn-cs"/>
              </a:defRPr>
            </a:lvl3pPr>
            <a:lvl4pPr marL="1604963" indent="-346075" algn="l" defTabSz="914363" rtl="0" eaLnBrk="1" latinLnBrk="0" hangingPunct="1">
              <a:lnSpc>
                <a:spcPct val="90000"/>
              </a:lnSpc>
              <a:spcBef>
                <a:spcPct val="20000"/>
              </a:spcBef>
              <a:buClr>
                <a:schemeClr val="bg1">
                  <a:lumMod val="50000"/>
                </a:schemeClr>
              </a:buClr>
              <a:buSzPct val="90000"/>
              <a:buFont typeface="Arial" pitchFamily="34" charset="0"/>
              <a:buChar char="•"/>
              <a:defRPr sz="1400" kern="1200">
                <a:solidFill>
                  <a:schemeClr val="tx1">
                    <a:alpha val="99000"/>
                  </a:schemeClr>
                </a:solidFill>
                <a:latin typeface="Segoe Light" pitchFamily="34" charset="0"/>
                <a:ea typeface="+mn-ea"/>
                <a:cs typeface="+mn-cs"/>
              </a:defRPr>
            </a:lvl4pPr>
            <a:lvl5pPr marL="1941513" indent="-336550" algn="l" defTabSz="914363" rtl="0" eaLnBrk="1" latinLnBrk="0" hangingPunct="1">
              <a:lnSpc>
                <a:spcPct val="90000"/>
              </a:lnSpc>
              <a:spcBef>
                <a:spcPct val="20000"/>
              </a:spcBef>
              <a:buClr>
                <a:schemeClr val="bg1">
                  <a:lumMod val="50000"/>
                </a:schemeClr>
              </a:buClr>
              <a:buSzPct val="90000"/>
              <a:buFont typeface="Arial" pitchFamily="34" charset="0"/>
              <a:buChar char="•"/>
              <a:defRPr sz="1400" kern="1200">
                <a:solidFill>
                  <a:schemeClr val="tx1">
                    <a:alpha val="99000"/>
                  </a:schemeClr>
                </a:solidFill>
                <a:latin typeface="Segoe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u-HU" sz="4000" spc="-80" dirty="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cs typeface="Arial" charset="0"/>
              </a:rPr>
              <a:t>gyors    letisztult    biztonságos    együttműködő</a:t>
            </a: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001" y="1210881"/>
            <a:ext cx="3610821" cy="942359"/>
          </a:xfrm>
          <a:prstGeom prst="rect">
            <a:avLst/>
          </a:prstGeom>
        </p:spPr>
      </p:pic>
      <p:sp>
        <p:nvSpPr>
          <p:cNvPr id="4" name="5-Point Star 3"/>
          <p:cNvSpPr/>
          <p:nvPr/>
        </p:nvSpPr>
        <p:spPr bwMode="auto">
          <a:xfrm>
            <a:off x="12614081" y="929046"/>
            <a:ext cx="850512" cy="605040"/>
          </a:xfrm>
          <a:prstGeom prst="star5">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799174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750"/>
                                        <p:tgtEl>
                                          <p:spTgt spid="2"/>
                                        </p:tgtEl>
                                      </p:cBhvr>
                                    </p:animEffect>
                                  </p:childTnLst>
                                </p:cTn>
                              </p:par>
                              <p:par>
                                <p:cTn id="12" presetID="21" presetClass="exit" presetSubtype="1" fill="hold" nodeType="withEffect">
                                  <p:stCondLst>
                                    <p:cond delay="400"/>
                                  </p:stCondLst>
                                  <p:childTnLst>
                                    <p:animEffect transition="out" filter="wheel(1)">
                                      <p:cBhvr>
                                        <p:cTn id="13" dur="750"/>
                                        <p:tgtEl>
                                          <p:spTgt spid="2"/>
                                        </p:tgtEl>
                                      </p:cBhvr>
                                    </p:animEffect>
                                    <p:set>
                                      <p:cBhvr>
                                        <p:cTn id="14" dur="1" fill="hold">
                                          <p:stCondLst>
                                            <p:cond delay="749"/>
                                          </p:stCondLst>
                                        </p:cTn>
                                        <p:tgtEl>
                                          <p:spTgt spid="2"/>
                                        </p:tgtEl>
                                        <p:attrNameLst>
                                          <p:attrName>style.visibility</p:attrName>
                                        </p:attrNameLst>
                                      </p:cBhvr>
                                      <p:to>
                                        <p:strVal val="hidden"/>
                                      </p:to>
                                    </p:set>
                                  </p:childTnLst>
                                </p:cTn>
                              </p:par>
                              <p:par>
                                <p:cTn id="15" presetID="22" presetClass="entr" presetSubtype="8" fill="hold" nodeType="withEffect">
                                  <p:stCondLst>
                                    <p:cond delay="3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xit" presetSubtype="8" fill="hold" nodeType="withEffect">
                                  <p:stCondLst>
                                    <p:cond delay="500"/>
                                  </p:stCondLst>
                                  <p:childTnLst>
                                    <p:animEffect transition="out" filter="wipe(left)">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nodeType="withEffect">
                                  <p:stCondLst>
                                    <p:cond delay="5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2" presetClass="entr" presetSubtype="8" fill="hold" nodeType="withEffect">
                                  <p:stCondLst>
                                    <p:cond delay="50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200"/>
                                  </p:stCondLst>
                                  <p:childTnLst>
                                    <p:animEffect transition="out" filter="fade">
                                      <p:cBhvr>
                                        <p:cTn id="30" dur="1400"/>
                                        <p:tgtEl>
                                          <p:spTgt spid="3"/>
                                        </p:tgtEl>
                                      </p:cBhvr>
                                    </p:animEffect>
                                    <p:set>
                                      <p:cBhvr>
                                        <p:cTn id="31" dur="1" fill="hold">
                                          <p:stCondLst>
                                            <p:cond delay="1399"/>
                                          </p:stCondLst>
                                        </p:cTn>
                                        <p:tgtEl>
                                          <p:spTgt spid="3"/>
                                        </p:tgtEl>
                                        <p:attrNameLst>
                                          <p:attrName>style.visibility</p:attrName>
                                        </p:attrNameLst>
                                      </p:cBhvr>
                                      <p:to>
                                        <p:strVal val="hidden"/>
                                      </p:to>
                                    </p:set>
                                  </p:childTnLst>
                                </p:cTn>
                              </p:par>
                              <p:par>
                                <p:cTn id="32" presetID="21" presetClass="entr" presetSubtype="1"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1000"/>
                                        <p:tgtEl>
                                          <p:spTgt spid="8"/>
                                        </p:tgtEl>
                                      </p:cBhvr>
                                    </p:animEffect>
                                  </p:childTnLst>
                                </p:cTn>
                              </p:par>
                              <p:par>
                                <p:cTn id="35" presetID="21" presetClass="exit" presetSubtype="1" fill="hold" nodeType="withEffect">
                                  <p:stCondLst>
                                    <p:cond delay="500"/>
                                  </p:stCondLst>
                                  <p:childTnLst>
                                    <p:animEffect transition="out" filter="wheel(1)">
                                      <p:cBhvr>
                                        <p:cTn id="36" dur="750"/>
                                        <p:tgtEl>
                                          <p:spTgt spid="8"/>
                                        </p:tgtEl>
                                      </p:cBhvr>
                                    </p:animEffect>
                                    <p:set>
                                      <p:cBhvr>
                                        <p:cTn id="37" dur="1" fill="hold">
                                          <p:stCondLst>
                                            <p:cond delay="749"/>
                                          </p:stCondLst>
                                        </p:cTn>
                                        <p:tgtEl>
                                          <p:spTgt spid="8"/>
                                        </p:tgtEl>
                                        <p:attrNameLst>
                                          <p:attrName>style.visibility</p:attrName>
                                        </p:attrNameLst>
                                      </p:cBhvr>
                                      <p:to>
                                        <p:strVal val="hidden"/>
                                      </p:to>
                                    </p:set>
                                  </p:childTnLst>
                                </p:cTn>
                              </p:par>
                              <p:par>
                                <p:cTn id="38" presetID="22" presetClass="entr" presetSubtype="8" fill="hold" nodeType="withEffect">
                                  <p:stCondLst>
                                    <p:cond delay="70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600"/>
                                        <p:tgtEl>
                                          <p:spTgt spid="9"/>
                                        </p:tgtEl>
                                      </p:cBhvr>
                                    </p:animEffect>
                                  </p:childTnLst>
                                </p:cTn>
                              </p:par>
                              <p:par>
                                <p:cTn id="41" presetID="22" presetClass="exit" presetSubtype="8" fill="hold" nodeType="withEffect">
                                  <p:stCondLst>
                                    <p:cond delay="1100"/>
                                  </p:stCondLst>
                                  <p:childTnLst>
                                    <p:animEffect transition="out" filter="wipe(left)">
                                      <p:cBhvr>
                                        <p:cTn id="42" dur="600"/>
                                        <p:tgtEl>
                                          <p:spTgt spid="9"/>
                                        </p:tgtEl>
                                      </p:cBhvr>
                                    </p:animEffect>
                                    <p:set>
                                      <p:cBhvr>
                                        <p:cTn id="43" dur="1" fill="hold">
                                          <p:stCondLst>
                                            <p:cond delay="599"/>
                                          </p:stCondLst>
                                        </p:cTn>
                                        <p:tgtEl>
                                          <p:spTgt spid="9"/>
                                        </p:tgtEl>
                                        <p:attrNameLst>
                                          <p:attrName>style.visibility</p:attrName>
                                        </p:attrNameLst>
                                      </p:cBhvr>
                                      <p:to>
                                        <p:strVal val="hidden"/>
                                      </p:to>
                                    </p:set>
                                  </p:childTnLst>
                                </p:cTn>
                              </p:par>
                              <p:par>
                                <p:cTn id="44" presetID="22" presetClass="exit" presetSubtype="8" fill="hold" nodeType="withEffect">
                                  <p:stCondLst>
                                    <p:cond delay="800"/>
                                  </p:stCondLst>
                                  <p:childTnLst>
                                    <p:animEffect transition="out" filter="wipe(left)">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22" presetClass="entr" presetSubtype="8" fill="hold" grpId="0" nodeType="withEffect">
                                  <p:stCondLst>
                                    <p:cond delay="800"/>
                                  </p:stCondLst>
                                  <p:childTnLst>
                                    <p:set>
                                      <p:cBhvr>
                                        <p:cTn id="48" dur="1" fill="hold">
                                          <p:stCondLst>
                                            <p:cond delay="0"/>
                                          </p:stCondLst>
                                        </p:cTn>
                                        <p:tgtEl>
                                          <p:spTgt spid="13">
                                            <p:txEl>
                                              <p:pRg st="0" end="0"/>
                                            </p:txEl>
                                          </p:spTgt>
                                        </p:tgtEl>
                                        <p:attrNameLst>
                                          <p:attrName>style.visibility</p:attrName>
                                        </p:attrNameLst>
                                      </p:cBhvr>
                                      <p:to>
                                        <p:strVal val="visible"/>
                                      </p:to>
                                    </p:set>
                                    <p:animEffect transition="in" filter="wipe(left)">
                                      <p:cBhvr>
                                        <p:cTn id="49" dur="600"/>
                                        <p:tgtEl>
                                          <p:spTgt spid="13">
                                            <p:txEl>
                                              <p:pRg st="0" end="0"/>
                                            </p:txEl>
                                          </p:spTgt>
                                        </p:tgtEl>
                                      </p:cBhvr>
                                    </p:animEffect>
                                  </p:childTnLst>
                                </p:cTn>
                              </p:par>
                              <p:par>
                                <p:cTn id="50" presetID="22" presetClass="entr" presetSubtype="8" fill="hold" nodeType="withEffect">
                                  <p:stCondLst>
                                    <p:cond delay="80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par>
                                <p:cTn id="53" presetID="22" presetClass="entr" presetSubtype="8" fill="hold" grpId="0" nodeType="withEffect">
                                  <p:stCondLst>
                                    <p:cond delay="80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173" b="67686"/>
          <a:stretch/>
        </p:blipFill>
        <p:spPr bwMode="auto">
          <a:xfrm flipV="1">
            <a:off x="-276224" y="4019550"/>
            <a:ext cx="12534900" cy="283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hidden="1"/>
          <p:cNvSpPr/>
          <p:nvPr/>
        </p:nvSpPr>
        <p:spPr bwMode="auto">
          <a:xfrm>
            <a:off x="520700" y="0"/>
            <a:ext cx="12344400" cy="68580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gradFill>
                <a:gsLst>
                  <a:gs pos="0">
                    <a:srgbClr val="FFFFFF"/>
                  </a:gs>
                  <a:gs pos="100000">
                    <a:srgbClr val="FFFFFF"/>
                  </a:gs>
                </a:gsLst>
                <a:lin ang="5400000" scaled="0"/>
              </a:gradFill>
            </a:endParaRPr>
          </a:p>
        </p:txBody>
      </p:sp>
      <p:sp>
        <p:nvSpPr>
          <p:cNvPr id="15" name="Subtitle 2"/>
          <p:cNvSpPr txBox="1">
            <a:spLocks/>
          </p:cNvSpPr>
          <p:nvPr/>
        </p:nvSpPr>
        <p:spPr>
          <a:xfrm>
            <a:off x="6418850" y="2150236"/>
            <a:ext cx="6380125" cy="3762283"/>
          </a:xfrm>
          <a:prstGeom prst="rect">
            <a:avLst/>
          </a:prstGeom>
        </p:spPr>
        <p:txBody>
          <a:bodyPr/>
          <a:lstStyle>
            <a:lvl1pPr marL="460375" indent="-460375" algn="l" defTabSz="914363" rtl="0" eaLnBrk="1" latinLnBrk="0" hangingPunct="1">
              <a:lnSpc>
                <a:spcPct val="90000"/>
              </a:lnSpc>
              <a:spcBef>
                <a:spcPct val="20000"/>
              </a:spcBef>
              <a:buClr>
                <a:schemeClr val="bg1">
                  <a:lumMod val="50000"/>
                </a:schemeClr>
              </a:buClr>
              <a:buSzPct val="90000"/>
              <a:buFont typeface="Arial" pitchFamily="34" charset="0"/>
              <a:buChar char="•"/>
              <a:defRPr sz="2000" kern="1200">
                <a:solidFill>
                  <a:schemeClr val="tx1">
                    <a:alpha val="99000"/>
                  </a:schemeClr>
                </a:solidFill>
                <a:latin typeface="Segoe Light" pitchFamily="34" charset="0"/>
                <a:ea typeface="+mn-ea"/>
                <a:cs typeface="+mn-cs"/>
              </a:defRPr>
            </a:lvl1pPr>
            <a:lvl2pPr marL="855663" indent="-395288" algn="l" defTabSz="914363" rtl="0" eaLnBrk="1" latinLnBrk="0" hangingPunct="1">
              <a:lnSpc>
                <a:spcPct val="90000"/>
              </a:lnSpc>
              <a:spcBef>
                <a:spcPct val="20000"/>
              </a:spcBef>
              <a:buClr>
                <a:schemeClr val="bg1">
                  <a:lumMod val="50000"/>
                </a:schemeClr>
              </a:buClr>
              <a:buSzPct val="90000"/>
              <a:buFont typeface="Arial" pitchFamily="34" charset="0"/>
              <a:buChar char="•"/>
              <a:defRPr sz="1800" kern="1200">
                <a:solidFill>
                  <a:schemeClr val="tx1">
                    <a:alpha val="99000"/>
                  </a:schemeClr>
                </a:solidFill>
                <a:latin typeface="Segoe Light" pitchFamily="34" charset="0"/>
                <a:ea typeface="+mn-ea"/>
                <a:cs typeface="+mn-cs"/>
              </a:defRPr>
            </a:lvl2pPr>
            <a:lvl3pPr marL="1258888" indent="-403225" algn="l" defTabSz="914363" rtl="0" eaLnBrk="1" latinLnBrk="0" hangingPunct="1">
              <a:lnSpc>
                <a:spcPct val="90000"/>
              </a:lnSpc>
              <a:spcBef>
                <a:spcPct val="20000"/>
              </a:spcBef>
              <a:buClr>
                <a:schemeClr val="bg1">
                  <a:lumMod val="50000"/>
                </a:schemeClr>
              </a:buClr>
              <a:buSzPct val="90000"/>
              <a:buFont typeface="Arial" pitchFamily="34" charset="0"/>
              <a:buChar char="•"/>
              <a:defRPr sz="1600" kern="1200">
                <a:solidFill>
                  <a:schemeClr val="tx1">
                    <a:alpha val="99000"/>
                  </a:schemeClr>
                </a:solidFill>
                <a:latin typeface="Segoe Light" pitchFamily="34" charset="0"/>
                <a:ea typeface="+mn-ea"/>
                <a:cs typeface="+mn-cs"/>
              </a:defRPr>
            </a:lvl3pPr>
            <a:lvl4pPr marL="1604963" indent="-346075" algn="l" defTabSz="914363" rtl="0" eaLnBrk="1" latinLnBrk="0" hangingPunct="1">
              <a:lnSpc>
                <a:spcPct val="90000"/>
              </a:lnSpc>
              <a:spcBef>
                <a:spcPct val="20000"/>
              </a:spcBef>
              <a:buClr>
                <a:schemeClr val="bg1">
                  <a:lumMod val="50000"/>
                </a:schemeClr>
              </a:buClr>
              <a:buSzPct val="90000"/>
              <a:buFont typeface="Arial" pitchFamily="34" charset="0"/>
              <a:buChar char="•"/>
              <a:defRPr sz="1400" kern="1200">
                <a:solidFill>
                  <a:schemeClr val="tx1">
                    <a:alpha val="99000"/>
                  </a:schemeClr>
                </a:solidFill>
                <a:latin typeface="Segoe Light" pitchFamily="34" charset="0"/>
                <a:ea typeface="+mn-ea"/>
                <a:cs typeface="+mn-cs"/>
              </a:defRPr>
            </a:lvl4pPr>
            <a:lvl5pPr marL="1941513" indent="-336550" algn="l" defTabSz="914363" rtl="0" eaLnBrk="1" latinLnBrk="0" hangingPunct="1">
              <a:lnSpc>
                <a:spcPct val="90000"/>
              </a:lnSpc>
              <a:spcBef>
                <a:spcPct val="20000"/>
              </a:spcBef>
              <a:buClr>
                <a:schemeClr val="bg1">
                  <a:lumMod val="50000"/>
                </a:schemeClr>
              </a:buClr>
              <a:buSzPct val="90000"/>
              <a:buFont typeface="Arial" pitchFamily="34" charset="0"/>
              <a:buChar char="•"/>
              <a:defRPr sz="1400" kern="1200">
                <a:solidFill>
                  <a:schemeClr val="tx1">
                    <a:alpha val="99000"/>
                  </a:schemeClr>
                </a:solidFill>
                <a:latin typeface="Segoe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spcBef>
                <a:spcPts val="500"/>
              </a:spcBef>
              <a:buNone/>
            </a:pPr>
            <a:r>
              <a:rPr lang="hu-HU" sz="2800" spc="-8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cs typeface="Arial" charset="0"/>
              </a:rPr>
              <a:t>Töltse le az </a:t>
            </a:r>
            <a:r>
              <a:rPr lang="en-US" sz="2800" spc="-8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cs typeface="Arial" charset="0"/>
              </a:rPr>
              <a:t>IE9</a:t>
            </a:r>
            <a:r>
              <a:rPr lang="hu-HU" sz="2800" spc="-80" dirty="0" err="1"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cs typeface="Arial" charset="0"/>
              </a:rPr>
              <a:t>-et</a:t>
            </a:r>
            <a:endParaRPr lang="en-US" sz="2800" spc="-8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cs typeface="Arial" charset="0"/>
            </a:endParaRPr>
          </a:p>
          <a:p>
            <a:pPr marL="0" indent="0">
              <a:lnSpc>
                <a:spcPct val="150000"/>
              </a:lnSpc>
              <a:spcBef>
                <a:spcPts val="500"/>
              </a:spcBef>
              <a:buNone/>
            </a:pPr>
            <a:r>
              <a:rPr lang="hu-HU" sz="2800" spc="-8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cs typeface="Arial" charset="0"/>
              </a:rPr>
              <a:t>Tűzze le kedvenc oldalait</a:t>
            </a:r>
            <a:endParaRPr lang="en-US" sz="2800" spc="-80" dirty="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cs typeface="Arial" charset="0"/>
            </a:endParaRPr>
          </a:p>
          <a:p>
            <a:pPr marL="0" indent="0">
              <a:lnSpc>
                <a:spcPct val="150000"/>
              </a:lnSpc>
              <a:spcBef>
                <a:spcPts val="500"/>
              </a:spcBef>
              <a:buNone/>
            </a:pPr>
            <a:r>
              <a:rPr lang="hu-HU" sz="2800" spc="-8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cs typeface="Arial" charset="0"/>
              </a:rPr>
              <a:t>Csodálja a hardvergyorsított</a:t>
            </a:r>
            <a:r>
              <a:rPr lang="en-US" sz="2800" spc="-8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cs typeface="Arial" charset="0"/>
              </a:rPr>
              <a:t> HTML5</a:t>
            </a:r>
            <a:r>
              <a:rPr lang="hu-HU" sz="2800" spc="-80" dirty="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cs typeface="Arial" charset="0"/>
              </a:rPr>
              <a:t> </a:t>
            </a:r>
            <a:r>
              <a:rPr lang="hu-HU" sz="2800" spc="-8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cs typeface="Arial" charset="0"/>
              </a:rPr>
              <a:t/>
            </a:r>
            <a:br>
              <a:rPr lang="hu-HU" sz="2800" spc="-8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cs typeface="Arial" charset="0"/>
              </a:rPr>
            </a:br>
            <a:r>
              <a:rPr lang="hu-HU" sz="2800" spc="-8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cs typeface="Arial" charset="0"/>
              </a:rPr>
              <a:t>tartalmakat</a:t>
            </a:r>
            <a:endParaRPr lang="en-US" sz="2800" spc="-80" dirty="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cs typeface="Arial" charset="0"/>
            </a:endParaRPr>
          </a:p>
        </p:txBody>
      </p:sp>
      <p:sp>
        <p:nvSpPr>
          <p:cNvPr id="9" name="Rectangle 8"/>
          <p:cNvSpPr/>
          <p:nvPr/>
        </p:nvSpPr>
        <p:spPr>
          <a:xfrm>
            <a:off x="419903" y="891701"/>
            <a:ext cx="3075201" cy="769441"/>
          </a:xfrm>
          <a:prstGeom prst="rect">
            <a:avLst/>
          </a:prstGeom>
        </p:spPr>
        <p:txBody>
          <a:bodyPr wrap="none">
            <a:spAutoFit/>
          </a:bodyPr>
          <a:lstStyle/>
          <a:p>
            <a:r>
              <a:rPr lang="hu-HU" sz="4400" spc="-8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latin typeface="Segoe Light" pitchFamily="34" charset="0"/>
                <a:cs typeface="Arial" charset="0"/>
              </a:rPr>
              <a:t>ismerje meg:</a:t>
            </a:r>
            <a:endParaRPr lang="en-US" sz="4400" spc="-80" dirty="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latin typeface="Segoe Light" pitchFamily="34" charset="0"/>
              <a:cs typeface="Arial" charset="0"/>
            </a:endParaRPr>
          </a:p>
        </p:txBody>
      </p:sp>
      <p:sp>
        <p:nvSpPr>
          <p:cNvPr id="8" name="Rectangle 7"/>
          <p:cNvSpPr/>
          <p:nvPr/>
        </p:nvSpPr>
        <p:spPr>
          <a:xfrm>
            <a:off x="3621677" y="891701"/>
            <a:ext cx="8230763" cy="769441"/>
          </a:xfrm>
          <a:prstGeom prst="rect">
            <a:avLst/>
          </a:prstGeom>
        </p:spPr>
        <p:txBody>
          <a:bodyPr wrap="square">
            <a:spAutoFit/>
          </a:bodyPr>
          <a:lstStyle/>
          <a:p>
            <a:pPr lvl="0"/>
            <a:r>
              <a:rPr lang="en-US" sz="4400" spc="-80" dirty="0" smtClean="0">
                <a:ln w="3175">
                  <a:noFill/>
                </a:ln>
                <a:gradFill flip="none" rotWithShape="1">
                  <a:gsLst>
                    <a:gs pos="65000">
                      <a:srgbClr val="2E71A7"/>
                    </a:gs>
                    <a:gs pos="0">
                      <a:srgbClr val="681888"/>
                    </a:gs>
                    <a:gs pos="100000">
                      <a:srgbClr val="681888"/>
                    </a:gs>
                    <a:gs pos="38000">
                      <a:srgbClr val="0DA1D5"/>
                    </a:gs>
                    <a:gs pos="14000">
                      <a:srgbClr val="072B60">
                        <a:lumMod val="60000"/>
                        <a:lumOff val="40000"/>
                      </a:srgbClr>
                    </a:gs>
                  </a:gsLst>
                  <a:lin ang="15600000" scaled="0"/>
                  <a:tileRect/>
                </a:gradFill>
                <a:cs typeface="Arial" charset="0"/>
              </a:rPr>
              <a:t>awebszepsege.hu</a:t>
            </a:r>
            <a:endParaRPr lang="en-US" sz="4400" spc="-80" dirty="0">
              <a:ln w="3175">
                <a:noFill/>
              </a:ln>
              <a:gradFill flip="none" rotWithShape="1">
                <a:gsLst>
                  <a:gs pos="65000">
                    <a:srgbClr val="2E71A7"/>
                  </a:gs>
                  <a:gs pos="0">
                    <a:srgbClr val="681888"/>
                  </a:gs>
                  <a:gs pos="100000">
                    <a:srgbClr val="681888"/>
                  </a:gs>
                  <a:gs pos="38000">
                    <a:srgbClr val="0DA1D5"/>
                  </a:gs>
                  <a:gs pos="14000">
                    <a:srgbClr val="072B60">
                      <a:lumMod val="60000"/>
                      <a:lumOff val="40000"/>
                    </a:srgbClr>
                  </a:gs>
                </a:gsLst>
                <a:lin ang="15600000" scaled="0"/>
                <a:tileRect/>
              </a:gradFill>
              <a:cs typeface="Arial" charset="0"/>
            </a:endParaRPr>
          </a:p>
        </p:txBody>
      </p:sp>
      <p:sp>
        <p:nvSpPr>
          <p:cNvPr id="13" name="horizontal rule"/>
          <p:cNvSpPr/>
          <p:nvPr/>
        </p:nvSpPr>
        <p:spPr bwMode="auto">
          <a:xfrm flipH="1">
            <a:off x="-369485" y="1681101"/>
            <a:ext cx="10607040" cy="18288"/>
          </a:xfrm>
          <a:prstGeom prst="roundRect">
            <a:avLst>
              <a:gd name="adj" fmla="val 36123"/>
            </a:avLst>
          </a:prstGeom>
          <a:solidFill>
            <a:schemeClr val="bg1"/>
          </a:solidFill>
          <a:ln>
            <a:gradFill>
              <a:gsLst>
                <a:gs pos="0">
                  <a:schemeClr val="bg1">
                    <a:lumMod val="75000"/>
                  </a:schemeClr>
                </a:gs>
                <a:gs pos="92000">
                  <a:schemeClr val="bg1">
                    <a:lumMod val="75000"/>
                    <a:alpha val="66000"/>
                  </a:schemeClr>
                </a:gs>
                <a:gs pos="100000">
                  <a:schemeClr val="bg1">
                    <a:lumMod val="75000"/>
                    <a:alpha val="0"/>
                  </a:schemeClr>
                </a:gs>
              </a:gsLst>
              <a:lin ang="7800000" scaled="0"/>
            </a:gradFill>
            <a:headEnd type="none" w="med" len="med"/>
            <a:tailEnd type="none" w="med" len="med"/>
          </a:ln>
          <a:effectLst>
            <a:outerShdw blurRad="114300" dist="38100" dir="2700000" algn="tl" rotWithShape="0">
              <a:prstClr val="black">
                <a:alpha val="19000"/>
              </a:prst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gradFill>
                <a:gsLst>
                  <a:gs pos="0">
                    <a:srgbClr val="FFFFFF"/>
                  </a:gs>
                  <a:gs pos="100000">
                    <a:srgbClr val="FFFFFF"/>
                  </a:gs>
                </a:gsLst>
                <a:lin ang="5400000" scaled="0"/>
              </a:gradFill>
            </a:endParaRPr>
          </a:p>
        </p:txBody>
      </p:sp>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367" t="12871" r="7560" b="5376"/>
          <a:stretch/>
        </p:blipFill>
        <p:spPr bwMode="auto">
          <a:xfrm>
            <a:off x="1166647" y="2664372"/>
            <a:ext cx="4051739" cy="2522483"/>
          </a:xfrm>
          <a:prstGeom prst="rect">
            <a:avLst/>
          </a:prstGeom>
          <a:noFill/>
          <a:ln w="3175" cap="rnd">
            <a:solidFill>
              <a:schemeClr val="bg1">
                <a:lumMod val="85000"/>
                <a:alpha val="65000"/>
              </a:schemeClr>
            </a:solidFill>
            <a:round/>
            <a:headEnd/>
            <a:tailEnd/>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85553"/>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IE9_Launch_Hachamovich_091510">
  <a:themeElements>
    <a:clrScheme name="IE9 Launch Keynote">
      <a:dk1>
        <a:srgbClr val="292929"/>
      </a:dk1>
      <a:lt1>
        <a:srgbClr val="FFFFFF"/>
      </a:lt1>
      <a:dk2>
        <a:srgbClr val="505A6E"/>
      </a:dk2>
      <a:lt2>
        <a:srgbClr val="DDDDDD"/>
      </a:lt2>
      <a:accent1>
        <a:srgbClr val="FFC211"/>
      </a:accent1>
      <a:accent2>
        <a:srgbClr val="0E8BD8"/>
      </a:accent2>
      <a:accent3>
        <a:srgbClr val="557EB9"/>
      </a:accent3>
      <a:accent4>
        <a:srgbClr val="0FA1B8"/>
      </a:accent4>
      <a:accent5>
        <a:srgbClr val="681888"/>
      </a:accent5>
      <a:accent6>
        <a:srgbClr val="072B60"/>
      </a:accent6>
      <a:hlink>
        <a:srgbClr val="3F3F9B"/>
      </a:hlink>
      <a:folHlink>
        <a:srgbClr val="3F3F9B"/>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TT-Light Gray">
      <a:dk1>
        <a:srgbClr val="292929"/>
      </a:dk1>
      <a:lt1>
        <a:srgbClr val="FFFFFF"/>
      </a:lt1>
      <a:dk2>
        <a:srgbClr val="5F5F5F"/>
      </a:dk2>
      <a:lt2>
        <a:srgbClr val="DDDDDD"/>
      </a:lt2>
      <a:accent1>
        <a:srgbClr val="FFC000"/>
      </a:accent1>
      <a:accent2>
        <a:srgbClr val="3497AE"/>
      </a:accent2>
      <a:accent3>
        <a:srgbClr val="DF8045"/>
      </a:accent3>
      <a:accent4>
        <a:srgbClr val="7DCC2E"/>
      </a:accent4>
      <a:accent5>
        <a:srgbClr val="673BD5"/>
      </a:accent5>
      <a:accent6>
        <a:srgbClr val="2681E6"/>
      </a:accent6>
      <a:hlink>
        <a:srgbClr val="3F3F9B"/>
      </a:hlink>
      <a:folHlink>
        <a:srgbClr val="3F3F9B"/>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um" ma:contentTypeID="0x010100F6C475E49F6CA2418DCAACA341D01EC1" ma:contentTypeVersion="0" ma:contentTypeDescription="Új dokumentum létrehozása." ma:contentTypeScope="" ma:versionID="a0e433723d7b7bfd874364f7056e741f">
  <xsd:schema xmlns:xsd="http://www.w3.org/2001/XMLSchema" xmlns:p="http://schemas.microsoft.com/office/2006/metadata/properties" targetNamespace="http://schemas.microsoft.com/office/2006/metadata/properties" ma:root="true" ma:fieldsID="b0d536f129c651b6788987fff2486af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ma:readOnly="true"/>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DAD7B3-6991-4668-8DDB-0DBCC0999174}">
  <ds:schemaRefs>
    <ds:schemaRef ds:uri="http://purl.org/dc/dcmitype/"/>
    <ds:schemaRef ds:uri="http://purl.org/dc/terms/"/>
    <ds:schemaRef ds:uri="http://purl.org/dc/elements/1.1/"/>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0C085CA4-0104-4B09-BDCE-3617A131D8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8C73B257-EF2D-4D7E-A96F-FCB3A138B9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IE9_Launch_Hachamovich_091510</Template>
  <TotalTime>8844</TotalTime>
  <Words>562</Words>
  <Application>Microsoft Office PowerPoint</Application>
  <PresentationFormat>Custom</PresentationFormat>
  <Paragraphs>34</Paragraphs>
  <Slides>5</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vt:i4>
      </vt:variant>
    </vt:vector>
  </HeadingPairs>
  <TitlesOfParts>
    <vt:vector size="16" baseType="lpstr">
      <vt:lpstr>Arial</vt:lpstr>
      <vt:lpstr>Segoe Black</vt:lpstr>
      <vt:lpstr>Segoe UI</vt:lpstr>
      <vt:lpstr>Symbol</vt:lpstr>
      <vt:lpstr>Calibri</vt:lpstr>
      <vt:lpstr>Consolas</vt:lpstr>
      <vt:lpstr>Segoe Light</vt:lpstr>
      <vt:lpstr>Times New Roman</vt:lpstr>
      <vt:lpstr>Wingdings</vt:lpstr>
      <vt:lpstr>IE9_Launch_Hachamovich_091510</vt:lpstr>
      <vt:lpstr>White with Consolas font for code slides</vt:lpstr>
      <vt:lpstr>PowerPoint Presentation</vt:lpstr>
      <vt:lpstr>PowerPoint Presentation</vt:lpstr>
      <vt:lpstr>Windows 7 integráció és html5</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IE9 press launch</dc:subject>
  <dc:creator>andras.toth@microsoft.com</dc:creator>
  <dc:description>Template:_x000d_
Formatting:_x000d_
Event Date:_x000d_
Event Location:_x000d_
Audience Type:</dc:description>
  <cp:lastModifiedBy>Andras Toth</cp:lastModifiedBy>
  <cp:revision>582</cp:revision>
  <cp:lastPrinted>2010-09-02T22:05:40Z</cp:lastPrinted>
  <dcterms:created xsi:type="dcterms:W3CDTF">2010-08-26T22:24:25Z</dcterms:created>
  <dcterms:modified xsi:type="dcterms:W3CDTF">2011-04-05T12:38:42Z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0x010100F6C475E49F6CA2418DCAACA341D01EC1</vt:lpwstr>
  </property>
</Properties>
</file>